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5" r:id="rId30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5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B582-A8ED-4D46-8F31-59BA540BD1CD}" type="datetimeFigureOut">
              <a:rPr lang="nl-BE" smtClean="0"/>
              <a:pPr/>
              <a:t>10/12/2023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89AE5-B666-4800-A4CE-535DB5F9409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B582-A8ED-4D46-8F31-59BA540BD1CD}" type="datetimeFigureOut">
              <a:rPr lang="nl-BE" smtClean="0"/>
              <a:pPr/>
              <a:t>10/12/2023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89AE5-B666-4800-A4CE-535DB5F9409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B582-A8ED-4D46-8F31-59BA540BD1CD}" type="datetimeFigureOut">
              <a:rPr lang="nl-BE" smtClean="0"/>
              <a:pPr/>
              <a:t>10/12/2023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89AE5-B666-4800-A4CE-535DB5F9409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B582-A8ED-4D46-8F31-59BA540BD1CD}" type="datetimeFigureOut">
              <a:rPr lang="nl-BE" smtClean="0"/>
              <a:pPr/>
              <a:t>10/12/2023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89AE5-B666-4800-A4CE-535DB5F9409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B582-A8ED-4D46-8F31-59BA540BD1CD}" type="datetimeFigureOut">
              <a:rPr lang="nl-BE" smtClean="0"/>
              <a:pPr/>
              <a:t>10/12/2023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89AE5-B666-4800-A4CE-535DB5F9409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B582-A8ED-4D46-8F31-59BA540BD1CD}" type="datetimeFigureOut">
              <a:rPr lang="nl-BE" smtClean="0"/>
              <a:pPr/>
              <a:t>10/12/2023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89AE5-B666-4800-A4CE-535DB5F9409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B582-A8ED-4D46-8F31-59BA540BD1CD}" type="datetimeFigureOut">
              <a:rPr lang="nl-BE" smtClean="0"/>
              <a:pPr/>
              <a:t>10/12/2023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89AE5-B666-4800-A4CE-535DB5F9409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B582-A8ED-4D46-8F31-59BA540BD1CD}" type="datetimeFigureOut">
              <a:rPr lang="nl-BE" smtClean="0"/>
              <a:pPr/>
              <a:t>10/12/2023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89AE5-B666-4800-A4CE-535DB5F9409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B582-A8ED-4D46-8F31-59BA540BD1CD}" type="datetimeFigureOut">
              <a:rPr lang="nl-BE" smtClean="0"/>
              <a:pPr/>
              <a:t>10/12/2023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89AE5-B666-4800-A4CE-535DB5F9409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B582-A8ED-4D46-8F31-59BA540BD1CD}" type="datetimeFigureOut">
              <a:rPr lang="nl-BE" smtClean="0"/>
              <a:pPr/>
              <a:t>10/12/2023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89AE5-B666-4800-A4CE-535DB5F9409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B582-A8ED-4D46-8F31-59BA540BD1CD}" type="datetimeFigureOut">
              <a:rPr lang="nl-BE" smtClean="0"/>
              <a:pPr/>
              <a:t>10/12/2023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89AE5-B666-4800-A4CE-535DB5F9409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CB582-A8ED-4D46-8F31-59BA540BD1CD}" type="datetimeFigureOut">
              <a:rPr lang="nl-BE" smtClean="0"/>
              <a:pPr/>
              <a:t>10/12/2023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89AE5-B666-4800-A4CE-535DB5F9409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gif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142976" y="357166"/>
            <a:ext cx="690663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Het </a:t>
            </a:r>
            <a:r>
              <a:rPr lang="nl-NL" sz="5400" b="1" cap="none" spc="0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ademhalings-spel</a:t>
            </a:r>
            <a:endParaRPr lang="nl-NL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5643570" y="3643314"/>
            <a:ext cx="3220753" cy="98488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nl-NL" sz="29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Tip: Adem diep in, </a:t>
            </a:r>
          </a:p>
          <a:p>
            <a:pPr algn="ctr"/>
            <a:r>
              <a:rPr lang="nl-NL" sz="29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voor je begint!</a:t>
            </a:r>
          </a:p>
        </p:txBody>
      </p:sp>
      <p:pic>
        <p:nvPicPr>
          <p:cNvPr id="1026" name="Picture 2" descr="http://www.corver-fysiotherapie.nl/Images/ademhaling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214422"/>
            <a:ext cx="3143272" cy="4037479"/>
          </a:xfrm>
          <a:prstGeom prst="rect">
            <a:avLst/>
          </a:prstGeom>
          <a:noFill/>
        </p:spPr>
      </p:pic>
      <p:sp>
        <p:nvSpPr>
          <p:cNvPr id="5" name="Rechthoek 4"/>
          <p:cNvSpPr/>
          <p:nvPr/>
        </p:nvSpPr>
        <p:spPr>
          <a:xfrm>
            <a:off x="285720" y="5286388"/>
            <a:ext cx="8572560" cy="5386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nl-NL" sz="29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Ben je er klaar voor? </a:t>
            </a:r>
            <a:r>
              <a:rPr lang="nl-NL" sz="29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Druk dan op de knop:</a:t>
            </a:r>
            <a:endParaRPr lang="nl-NL" sz="29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Actieknop: Aangepast 5">
            <a:hlinkClick r:id="rId3" action="ppaction://hlinksldjump" highlightClick="1">
              <a:snd r:embed="rId4" name="drumroll.wav"/>
            </a:hlinkClick>
          </p:cNvPr>
          <p:cNvSpPr/>
          <p:nvPr/>
        </p:nvSpPr>
        <p:spPr>
          <a:xfrm>
            <a:off x="3143240" y="5929330"/>
            <a:ext cx="1785950" cy="571504"/>
          </a:xfrm>
          <a:prstGeom prst="actionButtonBlank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000" dirty="0"/>
              <a:t>START</a:t>
            </a:r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2"/>
          <p:cNvGrpSpPr/>
          <p:nvPr/>
        </p:nvGrpSpPr>
        <p:grpSpPr>
          <a:xfrm>
            <a:off x="1643042" y="928671"/>
            <a:ext cx="5804801" cy="5857915"/>
            <a:chOff x="1643042" y="642918"/>
            <a:chExt cx="5804801" cy="5857915"/>
          </a:xfrm>
        </p:grpSpPr>
        <p:pic>
          <p:nvPicPr>
            <p:cNvPr id="13313" name="Picture 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43042" y="642918"/>
              <a:ext cx="5804801" cy="58579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Rechthoek 7"/>
            <p:cNvSpPr/>
            <p:nvPr/>
          </p:nvSpPr>
          <p:spPr>
            <a:xfrm>
              <a:off x="1714480" y="1714488"/>
              <a:ext cx="1071570" cy="1428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sp>
        <p:nvSpPr>
          <p:cNvPr id="12" name="Rechthoek 11"/>
          <p:cNvSpPr/>
          <p:nvPr/>
        </p:nvSpPr>
        <p:spPr>
          <a:xfrm>
            <a:off x="1491288" y="2473673"/>
            <a:ext cx="1071570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Actieknop: Verder of Volgende 15">
            <a:hlinkClick r:id="" action="ppaction://hlinkshowjump?jump=nextslide" highlightClick="1"/>
          </p:cNvPr>
          <p:cNvSpPr/>
          <p:nvPr/>
        </p:nvSpPr>
        <p:spPr>
          <a:xfrm>
            <a:off x="1357290" y="3786191"/>
            <a:ext cx="357190" cy="285752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8" name="Actieknop: Verder of Volgende 17">
            <a:hlinkClick r:id="rId3" action="ppaction://hlinksldjump" highlightClick="1"/>
          </p:cNvPr>
          <p:cNvSpPr/>
          <p:nvPr/>
        </p:nvSpPr>
        <p:spPr>
          <a:xfrm>
            <a:off x="1357290" y="5072075"/>
            <a:ext cx="357190" cy="285752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" name="Tekstvak 18"/>
          <p:cNvSpPr txBox="1"/>
          <p:nvPr/>
        </p:nvSpPr>
        <p:spPr>
          <a:xfrm>
            <a:off x="2214546" y="357166"/>
            <a:ext cx="5424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>
                <a:solidFill>
                  <a:srgbClr val="0070C0"/>
                </a:solidFill>
                <a:latin typeface="Comic Sans MS" pitchFamily="66" charset="0"/>
              </a:rPr>
              <a:t>8. Klik op het knopje van de LUCHTPIJPTAKKEN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1071538" y="4572008"/>
            <a:ext cx="724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LONG</a:t>
            </a:r>
          </a:p>
        </p:txBody>
      </p:sp>
      <p:sp>
        <p:nvSpPr>
          <p:cNvPr id="17" name="Rechthoek 16"/>
          <p:cNvSpPr/>
          <p:nvPr/>
        </p:nvSpPr>
        <p:spPr>
          <a:xfrm rot="20509795">
            <a:off x="359122" y="356416"/>
            <a:ext cx="14829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nl-NL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JUIST</a:t>
            </a:r>
            <a:r>
              <a:rPr lang="nl-NL" sz="40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!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2143108" y="1785926"/>
            <a:ext cx="1427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MONDHOLTE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428596" y="1357298"/>
            <a:ext cx="1301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NEUSHOLTE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285720" y="2714620"/>
            <a:ext cx="18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STROTTENHOOFD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2071670" y="2357430"/>
            <a:ext cx="1401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STROTKLEPJE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628430" y="2071678"/>
            <a:ext cx="1228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KEELHOLTE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714348" y="3214686"/>
            <a:ext cx="1173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LUCHTPIJP</a:t>
            </a:r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2"/>
          <p:cNvGrpSpPr/>
          <p:nvPr/>
        </p:nvGrpSpPr>
        <p:grpSpPr>
          <a:xfrm>
            <a:off x="1643042" y="928671"/>
            <a:ext cx="5804801" cy="5857915"/>
            <a:chOff x="1643042" y="642918"/>
            <a:chExt cx="5804801" cy="5857915"/>
          </a:xfrm>
        </p:grpSpPr>
        <p:pic>
          <p:nvPicPr>
            <p:cNvPr id="13313" name="Picture 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43042" y="642918"/>
              <a:ext cx="5804801" cy="58579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Rechthoek 7"/>
            <p:cNvSpPr/>
            <p:nvPr/>
          </p:nvSpPr>
          <p:spPr>
            <a:xfrm>
              <a:off x="1714480" y="1714488"/>
              <a:ext cx="1071570" cy="1428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sp>
        <p:nvSpPr>
          <p:cNvPr id="12" name="Rechthoek 11"/>
          <p:cNvSpPr/>
          <p:nvPr/>
        </p:nvSpPr>
        <p:spPr>
          <a:xfrm>
            <a:off x="1491288" y="2473673"/>
            <a:ext cx="1071570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8" name="Actieknop: Verder of Volgende 17">
            <a:hlinkClick r:id="" action="ppaction://hlinkshowjump?jump=nextslide" highlightClick="1"/>
          </p:cNvPr>
          <p:cNvSpPr/>
          <p:nvPr/>
        </p:nvSpPr>
        <p:spPr>
          <a:xfrm>
            <a:off x="1357290" y="5072075"/>
            <a:ext cx="357190" cy="285752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" name="Tekstvak 18"/>
          <p:cNvSpPr txBox="1"/>
          <p:nvPr/>
        </p:nvSpPr>
        <p:spPr>
          <a:xfrm>
            <a:off x="2214546" y="357166"/>
            <a:ext cx="5022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>
                <a:solidFill>
                  <a:srgbClr val="0070C0"/>
                </a:solidFill>
                <a:latin typeface="Comic Sans MS" pitchFamily="66" charset="0"/>
              </a:rPr>
              <a:t>9. Klik op het knopje van het LONGBLAASJE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1071538" y="4572008"/>
            <a:ext cx="724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LONG</a:t>
            </a:r>
          </a:p>
        </p:txBody>
      </p:sp>
      <p:sp>
        <p:nvSpPr>
          <p:cNvPr id="17" name="Rechthoek 16"/>
          <p:cNvSpPr/>
          <p:nvPr/>
        </p:nvSpPr>
        <p:spPr>
          <a:xfrm rot="20509795">
            <a:off x="359122" y="356416"/>
            <a:ext cx="14829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nl-NL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JUIST</a:t>
            </a:r>
            <a:r>
              <a:rPr lang="nl-NL" sz="40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!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2143108" y="1785926"/>
            <a:ext cx="1427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MONDHOLTE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428596" y="1357298"/>
            <a:ext cx="1301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NEUSHOLTE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285720" y="2714620"/>
            <a:ext cx="18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STROTTENHOOFD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2071670" y="2357430"/>
            <a:ext cx="1401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STROTKLEPJE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628430" y="2071678"/>
            <a:ext cx="1228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KEELHOLTE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714348" y="3214686"/>
            <a:ext cx="1173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LUCHTPIJP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285720" y="3786190"/>
            <a:ext cx="1901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LUCHTPIJPTAKKEN</a:t>
            </a:r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2"/>
          <p:cNvGrpSpPr/>
          <p:nvPr/>
        </p:nvGrpSpPr>
        <p:grpSpPr>
          <a:xfrm>
            <a:off x="1643042" y="928671"/>
            <a:ext cx="5804801" cy="5857915"/>
            <a:chOff x="1643042" y="642918"/>
            <a:chExt cx="5804801" cy="5857915"/>
          </a:xfrm>
        </p:grpSpPr>
        <p:pic>
          <p:nvPicPr>
            <p:cNvPr id="13313" name="Picture 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43042" y="642918"/>
              <a:ext cx="5804801" cy="58579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Rechthoek 7"/>
            <p:cNvSpPr/>
            <p:nvPr/>
          </p:nvSpPr>
          <p:spPr>
            <a:xfrm>
              <a:off x="1714480" y="1714488"/>
              <a:ext cx="1071570" cy="1428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sp>
        <p:nvSpPr>
          <p:cNvPr id="12" name="Rechthoek 11"/>
          <p:cNvSpPr/>
          <p:nvPr/>
        </p:nvSpPr>
        <p:spPr>
          <a:xfrm>
            <a:off x="1491288" y="2473673"/>
            <a:ext cx="1071570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Tekstvak 19"/>
          <p:cNvSpPr txBox="1"/>
          <p:nvPr/>
        </p:nvSpPr>
        <p:spPr>
          <a:xfrm>
            <a:off x="1071538" y="4572008"/>
            <a:ext cx="724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LONG</a:t>
            </a:r>
          </a:p>
        </p:txBody>
      </p:sp>
      <p:sp>
        <p:nvSpPr>
          <p:cNvPr id="17" name="Rechthoek 16"/>
          <p:cNvSpPr/>
          <p:nvPr/>
        </p:nvSpPr>
        <p:spPr>
          <a:xfrm>
            <a:off x="318955" y="214290"/>
            <a:ext cx="8825045" cy="6155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nl-NL" sz="3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PROFICIAT, je bent nu een </a:t>
            </a:r>
            <a:r>
              <a:rPr lang="nl-NL" sz="3400" b="1" cap="none" spc="0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ademhalings-expert</a:t>
            </a:r>
            <a:r>
              <a:rPr lang="nl-NL" sz="3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!!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2143108" y="1785926"/>
            <a:ext cx="1427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MONDHOLTE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428596" y="1357298"/>
            <a:ext cx="1301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NEUSHOLTE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285720" y="2714620"/>
            <a:ext cx="18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STROTTENHOOFD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2071670" y="2357430"/>
            <a:ext cx="1401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STROTKLEPJE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628430" y="2071678"/>
            <a:ext cx="1228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KEELHOLTE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714348" y="3214686"/>
            <a:ext cx="1173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LUCHTPIJP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285720" y="3786190"/>
            <a:ext cx="1901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LUCHTPIJPTAKKEN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428596" y="5072074"/>
            <a:ext cx="1504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LONGBLAASJE</a:t>
            </a:r>
          </a:p>
        </p:txBody>
      </p:sp>
      <p:sp>
        <p:nvSpPr>
          <p:cNvPr id="29" name="Rechthoek 28"/>
          <p:cNvSpPr/>
          <p:nvPr/>
        </p:nvSpPr>
        <p:spPr>
          <a:xfrm>
            <a:off x="5786414" y="1285860"/>
            <a:ext cx="3357586" cy="143116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nl-NL" sz="29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Ga verder voor </a:t>
            </a:r>
          </a:p>
          <a:p>
            <a:pPr algn="ctr"/>
            <a:r>
              <a:rPr lang="nl-NL" sz="29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nog meer </a:t>
            </a:r>
          </a:p>
          <a:p>
            <a:pPr algn="ctr"/>
            <a:r>
              <a:rPr lang="nl-NL" sz="2900" b="1" cap="all" spc="0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super-weetjes</a:t>
            </a:r>
            <a:r>
              <a:rPr lang="nl-NL" sz="29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!</a:t>
            </a:r>
          </a:p>
        </p:txBody>
      </p:sp>
      <p:sp>
        <p:nvSpPr>
          <p:cNvPr id="30" name="Actieknop: Verder of Volgende 29">
            <a:hlinkClick r:id="" action="ppaction://hlinkshowjump?jump=nextslide" highlightClick="1"/>
          </p:cNvPr>
          <p:cNvSpPr/>
          <p:nvPr/>
        </p:nvSpPr>
        <p:spPr>
          <a:xfrm>
            <a:off x="7072330" y="2786058"/>
            <a:ext cx="1214446" cy="642942"/>
          </a:xfrm>
          <a:prstGeom prst="actionButtonForwardNext">
            <a:avLst/>
          </a:prstGeom>
          <a:solidFill>
            <a:schemeClr val="accent1">
              <a:alpha val="7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VERDER</a:t>
            </a:r>
          </a:p>
        </p:txBody>
      </p:sp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285720" y="714356"/>
            <a:ext cx="8572560" cy="5386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nl-NL" sz="29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Vraag 1: Waarvoor dient de ademhaling?</a:t>
            </a:r>
            <a:endParaRPr lang="nl-NL" sz="29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857356" y="1785926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Om zuurstof aan te voeren naar het lichaam.</a:t>
            </a:r>
            <a:br>
              <a:rPr lang="nl-BE" dirty="0"/>
            </a:br>
            <a:r>
              <a:rPr lang="nl-BE" dirty="0"/>
              <a:t>En om afvalstoffen zoals koolzuurgas te verwijderen.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1857356" y="2643182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Om afvalstoffen zoals koolzuurgas aan te voeren.</a:t>
            </a:r>
          </a:p>
          <a:p>
            <a:r>
              <a:rPr lang="nl-BE" dirty="0"/>
              <a:t>En om zuurstof te verwijderen uit het lichaam.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1857356" y="3571876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Om goed te kunnen ruiken.</a:t>
            </a:r>
          </a:p>
        </p:txBody>
      </p:sp>
      <p:sp>
        <p:nvSpPr>
          <p:cNvPr id="11" name="Actieknop: Verder of Volgende 10">
            <a:hlinkClick r:id="" action="ppaction://hlinkshowjump?jump=nextslide" highlightClick="1"/>
          </p:cNvPr>
          <p:cNvSpPr/>
          <p:nvPr/>
        </p:nvSpPr>
        <p:spPr>
          <a:xfrm>
            <a:off x="1428728" y="1857364"/>
            <a:ext cx="428628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Actieknop: Verder of Volgende 11">
            <a:hlinkClick r:id="rId2" action="ppaction://hlinksldjump" highlightClick="1"/>
          </p:cNvPr>
          <p:cNvSpPr/>
          <p:nvPr/>
        </p:nvSpPr>
        <p:spPr>
          <a:xfrm>
            <a:off x="1428728" y="2714620"/>
            <a:ext cx="428628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Actieknop: Verder of Volgende 12">
            <a:hlinkClick r:id="rId2" action="ppaction://hlinksldjump" highlightClick="1"/>
          </p:cNvPr>
          <p:cNvSpPr/>
          <p:nvPr/>
        </p:nvSpPr>
        <p:spPr>
          <a:xfrm>
            <a:off x="1428728" y="3571876"/>
            <a:ext cx="428628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6386" name="Picture 2" descr="http://home.scarlet.be/pedroalco/Kruiden/Beschrijving/ruike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3835404"/>
            <a:ext cx="2857508" cy="255588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285720" y="714356"/>
            <a:ext cx="8572560" cy="5386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nl-NL" sz="29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Vraag 1: Waarvoor dient de ademhaling?</a:t>
            </a:r>
            <a:endParaRPr lang="nl-NL" sz="29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857356" y="1785926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dirty="0">
                <a:solidFill>
                  <a:schemeClr val="accent6">
                    <a:lumMod val="75000"/>
                  </a:schemeClr>
                </a:solidFill>
              </a:rPr>
              <a:t>Om zuurstof aan te voeren naar het lichaam.</a:t>
            </a:r>
            <a:br>
              <a:rPr lang="nl-BE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nl-BE" b="1" dirty="0">
                <a:solidFill>
                  <a:schemeClr val="accent6">
                    <a:lumMod val="75000"/>
                  </a:schemeClr>
                </a:solidFill>
              </a:rPr>
              <a:t>En om afvalstoffen zoals koolzuurgas te verwijderen.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1857356" y="2643182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Om afvalstoffen zoals koolzuurgas aan te voeren.</a:t>
            </a:r>
          </a:p>
          <a:p>
            <a:r>
              <a:rPr lang="nl-BE" dirty="0"/>
              <a:t>En om zuurstof te verwijderen uit het lichaam.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1857356" y="3571876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Om goed te kunnen ruiken.</a:t>
            </a:r>
          </a:p>
        </p:txBody>
      </p:sp>
      <p:sp>
        <p:nvSpPr>
          <p:cNvPr id="11" name="Actieknop: Verder of Volgende 10">
            <a:hlinkClick r:id="" action="ppaction://hlinkshowjump?jump=nextslide" highlightClick="1"/>
          </p:cNvPr>
          <p:cNvSpPr/>
          <p:nvPr/>
        </p:nvSpPr>
        <p:spPr>
          <a:xfrm>
            <a:off x="1428728" y="1857364"/>
            <a:ext cx="428628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Actieknop: Verder of Volgende 11">
            <a:hlinkClick r:id="rId2" action="ppaction://hlinksldjump" highlightClick="1"/>
          </p:cNvPr>
          <p:cNvSpPr/>
          <p:nvPr/>
        </p:nvSpPr>
        <p:spPr>
          <a:xfrm>
            <a:off x="1428728" y="2714620"/>
            <a:ext cx="428628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Actieknop: Verder of Volgende 12">
            <a:hlinkClick r:id="rId2" action="ppaction://hlinksldjump" highlightClick="1"/>
          </p:cNvPr>
          <p:cNvSpPr/>
          <p:nvPr/>
        </p:nvSpPr>
        <p:spPr>
          <a:xfrm>
            <a:off x="1428728" y="3571876"/>
            <a:ext cx="428628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Rechthoek 13"/>
          <p:cNvSpPr/>
          <p:nvPr/>
        </p:nvSpPr>
        <p:spPr>
          <a:xfrm rot="20509795">
            <a:off x="7002856" y="1785177"/>
            <a:ext cx="14829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nl-NL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JUIST</a:t>
            </a:r>
            <a:r>
              <a:rPr lang="nl-NL" sz="40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!</a:t>
            </a:r>
          </a:p>
        </p:txBody>
      </p:sp>
      <p:sp>
        <p:nvSpPr>
          <p:cNvPr id="15" name="Actieknop: Verder of Volgende 14">
            <a:hlinkClick r:id="" action="ppaction://hlinkshowjump?jump=nextslide" highlightClick="1"/>
          </p:cNvPr>
          <p:cNvSpPr/>
          <p:nvPr/>
        </p:nvSpPr>
        <p:spPr>
          <a:xfrm>
            <a:off x="2428860" y="5000636"/>
            <a:ext cx="4000528" cy="642942"/>
          </a:xfrm>
          <a:prstGeom prst="actionButtonForwardNext">
            <a:avLst/>
          </a:prstGeom>
          <a:solidFill>
            <a:schemeClr val="accent1">
              <a:alpha val="7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000" dirty="0"/>
              <a:t>Naar de volgende vraag.</a:t>
            </a:r>
          </a:p>
        </p:txBody>
      </p:sp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285720" y="714356"/>
            <a:ext cx="8572560" cy="9848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nl-NL" sz="29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Vraag 2: Waar wordt de lucht die je in ademt verwarmd, gezuiverd en bevochtigd?</a:t>
            </a:r>
            <a:endParaRPr lang="nl-NL" sz="29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857356" y="1916660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In de longblaasjes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1857356" y="2773916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In de neusholte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1857356" y="3571876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Aan het strottenhoofd</a:t>
            </a:r>
          </a:p>
        </p:txBody>
      </p:sp>
      <p:sp>
        <p:nvSpPr>
          <p:cNvPr id="11" name="Actieknop: Verder of Volgende 10">
            <a:hlinkClick r:id="" action="ppaction://hlinkshowjump?jump=nextslide" highlightClick="1"/>
          </p:cNvPr>
          <p:cNvSpPr/>
          <p:nvPr/>
        </p:nvSpPr>
        <p:spPr>
          <a:xfrm>
            <a:off x="1428728" y="2786058"/>
            <a:ext cx="428628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Actieknop: Verder of Volgende 11">
            <a:hlinkClick r:id="rId2" action="ppaction://hlinksldjump" highlightClick="1"/>
          </p:cNvPr>
          <p:cNvSpPr/>
          <p:nvPr/>
        </p:nvSpPr>
        <p:spPr>
          <a:xfrm>
            <a:off x="1428728" y="1928802"/>
            <a:ext cx="428628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Actieknop: Verder of Volgende 12">
            <a:hlinkClick r:id="rId2" action="ppaction://hlinksldjump" highlightClick="1"/>
          </p:cNvPr>
          <p:cNvSpPr/>
          <p:nvPr/>
        </p:nvSpPr>
        <p:spPr>
          <a:xfrm>
            <a:off x="1428728" y="3571876"/>
            <a:ext cx="428628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26626" name="Picture 2" descr="http://www.tienen.be/upload/afbeeldingen/verwarming_te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4214818"/>
            <a:ext cx="1933575" cy="2076450"/>
          </a:xfrm>
          <a:prstGeom prst="rect">
            <a:avLst/>
          </a:prstGeom>
          <a:noFill/>
        </p:spPr>
      </p:pic>
      <p:pic>
        <p:nvPicPr>
          <p:cNvPr id="26628" name="Picture 4" descr="http://www.hhdelfland.nl/contents/pages/41052/monstere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4429132"/>
            <a:ext cx="1928826" cy="2089562"/>
          </a:xfrm>
          <a:prstGeom prst="rect">
            <a:avLst/>
          </a:prstGeom>
          <a:noFill/>
        </p:spPr>
      </p:pic>
      <p:pic>
        <p:nvPicPr>
          <p:cNvPr id="26630" name="Picture 6" descr="http://www.macendoerak.nl/images/tuinslang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0693" y="4572008"/>
            <a:ext cx="3015031" cy="179546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285720" y="714356"/>
            <a:ext cx="8572560" cy="9848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nl-NL" sz="29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Vraag 2: Waar wordt de lucht die je in ademt verwarmd, gezuiverd en bevochtigd?</a:t>
            </a:r>
            <a:endParaRPr lang="nl-NL" sz="29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857356" y="1916660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In de longblaasjes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1857356" y="2773916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dirty="0">
                <a:solidFill>
                  <a:schemeClr val="accent6">
                    <a:lumMod val="75000"/>
                  </a:schemeClr>
                </a:solidFill>
              </a:rPr>
              <a:t>In de neusholte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1857356" y="3571876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Aan het strottenhoofd</a:t>
            </a:r>
          </a:p>
        </p:txBody>
      </p:sp>
      <p:sp>
        <p:nvSpPr>
          <p:cNvPr id="11" name="Actieknop: Verder of Volgende 10">
            <a:hlinkClick r:id="" action="ppaction://hlinkshowjump?jump=nextslide" highlightClick="1"/>
          </p:cNvPr>
          <p:cNvSpPr/>
          <p:nvPr/>
        </p:nvSpPr>
        <p:spPr>
          <a:xfrm>
            <a:off x="1428728" y="2786058"/>
            <a:ext cx="428628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Actieknop: Verder of Volgende 11">
            <a:hlinkClick r:id="rId2" action="ppaction://hlinksldjump" highlightClick="1"/>
          </p:cNvPr>
          <p:cNvSpPr/>
          <p:nvPr/>
        </p:nvSpPr>
        <p:spPr>
          <a:xfrm>
            <a:off x="1428728" y="1928802"/>
            <a:ext cx="428628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Actieknop: Verder of Volgende 12">
            <a:hlinkClick r:id="rId2" action="ppaction://hlinksldjump" highlightClick="1"/>
          </p:cNvPr>
          <p:cNvSpPr/>
          <p:nvPr/>
        </p:nvSpPr>
        <p:spPr>
          <a:xfrm>
            <a:off x="1428728" y="3571876"/>
            <a:ext cx="428628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Rechthoek 13"/>
          <p:cNvSpPr/>
          <p:nvPr/>
        </p:nvSpPr>
        <p:spPr>
          <a:xfrm rot="20509795">
            <a:off x="3430954" y="2499556"/>
            <a:ext cx="14829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nl-NL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JUIST</a:t>
            </a:r>
            <a:r>
              <a:rPr lang="nl-NL" sz="40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!</a:t>
            </a:r>
          </a:p>
        </p:txBody>
      </p:sp>
      <p:sp>
        <p:nvSpPr>
          <p:cNvPr id="15" name="Actieknop: Verder of Volgende 14">
            <a:hlinkClick r:id="" action="ppaction://hlinkshowjump?jump=nextslide" highlightClick="1"/>
          </p:cNvPr>
          <p:cNvSpPr/>
          <p:nvPr/>
        </p:nvSpPr>
        <p:spPr>
          <a:xfrm>
            <a:off x="2285984" y="4572008"/>
            <a:ext cx="4000528" cy="642942"/>
          </a:xfrm>
          <a:prstGeom prst="actionButtonForwardNext">
            <a:avLst/>
          </a:prstGeom>
          <a:solidFill>
            <a:schemeClr val="accent1">
              <a:alpha val="7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000" dirty="0"/>
              <a:t>Naar de volgende vraag.</a:t>
            </a:r>
          </a:p>
        </p:txBody>
      </p:sp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285720" y="714356"/>
            <a:ext cx="8572560" cy="9848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nl-NL" sz="29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Vraag 3: Wat sluit de luchtpijp af, als we slikken?</a:t>
            </a:r>
            <a:endParaRPr lang="nl-NL" sz="29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857356" y="1916660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Het strotklepje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1857356" y="2773916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De mond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1857356" y="3571876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De longblaasjes</a:t>
            </a:r>
          </a:p>
        </p:txBody>
      </p:sp>
      <p:sp>
        <p:nvSpPr>
          <p:cNvPr id="11" name="Actieknop: Verder of Volgende 10">
            <a:hlinkClick r:id="" action="ppaction://hlinkshowjump?jump=nextslide" highlightClick="1"/>
          </p:cNvPr>
          <p:cNvSpPr/>
          <p:nvPr/>
        </p:nvSpPr>
        <p:spPr>
          <a:xfrm>
            <a:off x="1428728" y="1928802"/>
            <a:ext cx="428628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Actieknop: Verder of Volgende 11">
            <a:hlinkClick r:id="rId2" action="ppaction://hlinksldjump" highlightClick="1"/>
          </p:cNvPr>
          <p:cNvSpPr/>
          <p:nvPr/>
        </p:nvSpPr>
        <p:spPr>
          <a:xfrm>
            <a:off x="1428728" y="2786058"/>
            <a:ext cx="428628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Actieknop: Verder of Volgende 12">
            <a:hlinkClick r:id="rId2" action="ppaction://hlinksldjump" highlightClick="1"/>
          </p:cNvPr>
          <p:cNvSpPr/>
          <p:nvPr/>
        </p:nvSpPr>
        <p:spPr>
          <a:xfrm>
            <a:off x="1428728" y="3571876"/>
            <a:ext cx="428628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28674" name="Picture 2" descr="http://www.studiomax.be/joomla/images/stories/ketjes/rik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857364"/>
            <a:ext cx="3333750" cy="46958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285720" y="714356"/>
            <a:ext cx="8572560" cy="9848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nl-NL" sz="29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Vraag 3: Wat sluit de luchtpijp af, als we slikken?</a:t>
            </a:r>
            <a:endParaRPr lang="nl-NL" sz="29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857356" y="1916660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dirty="0">
                <a:solidFill>
                  <a:schemeClr val="accent6">
                    <a:lumMod val="75000"/>
                  </a:schemeClr>
                </a:solidFill>
              </a:rPr>
              <a:t>Het strotklepje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1857356" y="2773916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De mond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1857356" y="3571876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De longblaasjes</a:t>
            </a:r>
          </a:p>
        </p:txBody>
      </p:sp>
      <p:sp>
        <p:nvSpPr>
          <p:cNvPr id="11" name="Actieknop: Verder of Volgende 10">
            <a:hlinkClick r:id="" action="ppaction://hlinkshowjump?jump=nextslide" highlightClick="1"/>
          </p:cNvPr>
          <p:cNvSpPr/>
          <p:nvPr/>
        </p:nvSpPr>
        <p:spPr>
          <a:xfrm>
            <a:off x="1428728" y="1928802"/>
            <a:ext cx="428628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Actieknop: Verder of Volgende 11">
            <a:hlinkClick r:id="rId2" action="ppaction://hlinksldjump" highlightClick="1"/>
          </p:cNvPr>
          <p:cNvSpPr/>
          <p:nvPr/>
        </p:nvSpPr>
        <p:spPr>
          <a:xfrm>
            <a:off x="1428728" y="2786058"/>
            <a:ext cx="428628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Actieknop: Verder of Volgende 12">
            <a:hlinkClick r:id="rId2" action="ppaction://hlinksldjump" highlightClick="1"/>
          </p:cNvPr>
          <p:cNvSpPr/>
          <p:nvPr/>
        </p:nvSpPr>
        <p:spPr>
          <a:xfrm>
            <a:off x="1428728" y="3571876"/>
            <a:ext cx="428628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Rechthoek 13"/>
          <p:cNvSpPr/>
          <p:nvPr/>
        </p:nvSpPr>
        <p:spPr>
          <a:xfrm rot="20509795">
            <a:off x="3502392" y="1856615"/>
            <a:ext cx="14829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nl-NL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JUIST</a:t>
            </a:r>
            <a:r>
              <a:rPr lang="nl-NL" sz="40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!</a:t>
            </a:r>
          </a:p>
        </p:txBody>
      </p:sp>
      <p:sp>
        <p:nvSpPr>
          <p:cNvPr id="15" name="Actieknop: Verder of Volgende 14">
            <a:hlinkClick r:id="" action="ppaction://hlinkshowjump?jump=nextslide" highlightClick="1"/>
          </p:cNvPr>
          <p:cNvSpPr/>
          <p:nvPr/>
        </p:nvSpPr>
        <p:spPr>
          <a:xfrm>
            <a:off x="2285984" y="4572008"/>
            <a:ext cx="4000528" cy="642942"/>
          </a:xfrm>
          <a:prstGeom prst="actionButtonForwardNext">
            <a:avLst/>
          </a:prstGeom>
          <a:solidFill>
            <a:schemeClr val="accent1">
              <a:alpha val="7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000" dirty="0"/>
              <a:t>Naar de volgende vraag.</a:t>
            </a:r>
          </a:p>
        </p:txBody>
      </p:sp>
    </p:spTree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285720" y="714356"/>
            <a:ext cx="8572560" cy="9848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nl-NL" sz="29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Vraag 4: Waarom wordt de luchtpijp afgesloten als we slikken?</a:t>
            </a:r>
            <a:endParaRPr lang="nl-NL" sz="29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857356" y="1916660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Om het infectiegevaar te beperken.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1857356" y="2786058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Om de slokdarm te openen.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1857356" y="3571876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Dan kan er geen voedsel, speeksel of drank in de luchtpijp komen.</a:t>
            </a:r>
          </a:p>
        </p:txBody>
      </p:sp>
      <p:sp>
        <p:nvSpPr>
          <p:cNvPr id="11" name="Actieknop: Verder of Volgende 10">
            <a:hlinkClick r:id="" action="ppaction://hlinkshowjump?jump=nextslide" highlightClick="1"/>
          </p:cNvPr>
          <p:cNvSpPr/>
          <p:nvPr/>
        </p:nvSpPr>
        <p:spPr>
          <a:xfrm>
            <a:off x="1428728" y="3643314"/>
            <a:ext cx="428628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Actieknop: Verder of Volgende 11">
            <a:hlinkClick r:id="rId2" action="ppaction://hlinksldjump" highlightClick="1"/>
          </p:cNvPr>
          <p:cNvSpPr/>
          <p:nvPr/>
        </p:nvSpPr>
        <p:spPr>
          <a:xfrm>
            <a:off x="1428728" y="2786058"/>
            <a:ext cx="428628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Actieknop: Verder of Volgende 12">
            <a:hlinkClick r:id="rId2" action="ppaction://hlinksldjump" highlightClick="1"/>
          </p:cNvPr>
          <p:cNvSpPr/>
          <p:nvPr/>
        </p:nvSpPr>
        <p:spPr>
          <a:xfrm>
            <a:off x="1428728" y="1928802"/>
            <a:ext cx="428628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0722" name="Picture 2" descr="http://www.kerkbroekinwaterland.nl/images/vraag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4071942"/>
            <a:ext cx="2203285" cy="242417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643042" y="428604"/>
            <a:ext cx="5620706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7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Jammer! Fout!</a:t>
            </a:r>
          </a:p>
        </p:txBody>
      </p:sp>
      <p:sp>
        <p:nvSpPr>
          <p:cNvPr id="3" name="Rechthoek 2"/>
          <p:cNvSpPr/>
          <p:nvPr/>
        </p:nvSpPr>
        <p:spPr>
          <a:xfrm>
            <a:off x="571472" y="4786322"/>
            <a:ext cx="8167685" cy="6309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nl-NL" sz="35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Druk op de knop om opnieuw te proberen!</a:t>
            </a:r>
          </a:p>
        </p:txBody>
      </p:sp>
      <p:pic>
        <p:nvPicPr>
          <p:cNvPr id="2050" name="Picture 2" descr="http://www.johannesschool.nl/kind/quiz/fout.jpg"/>
          <p:cNvPicPr>
            <a:picLocks noChangeAspect="1" noChangeArrowheads="1"/>
          </p:cNvPicPr>
          <p:nvPr/>
        </p:nvPicPr>
        <p:blipFill>
          <a:blip r:embed="rId2"/>
          <a:srcRect b="4296"/>
          <a:stretch>
            <a:fillRect/>
          </a:stretch>
        </p:blipFill>
        <p:spPr bwMode="auto">
          <a:xfrm>
            <a:off x="2428860" y="1357298"/>
            <a:ext cx="3962400" cy="3500462"/>
          </a:xfrm>
          <a:prstGeom prst="rect">
            <a:avLst/>
          </a:prstGeom>
          <a:noFill/>
        </p:spPr>
      </p:pic>
      <p:sp>
        <p:nvSpPr>
          <p:cNvPr id="5" name="Actieknop: Terug 4">
            <a:hlinkClick r:id="" action="ppaction://hlinkshowjump?jump=lastslideviewed" highlightClick="1">
              <a:snd r:embed="rId3" name="cashreg.wav"/>
            </a:hlinkClick>
          </p:cNvPr>
          <p:cNvSpPr/>
          <p:nvPr/>
        </p:nvSpPr>
        <p:spPr>
          <a:xfrm>
            <a:off x="3714744" y="5572140"/>
            <a:ext cx="1357322" cy="571504"/>
          </a:xfrm>
          <a:prstGeom prst="actionButtonReturn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285720" y="714356"/>
            <a:ext cx="8572560" cy="9848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nl-NL" sz="29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Vraag 4: Waarom wordt de luchtpijp afgesloten als we slikken?</a:t>
            </a:r>
            <a:endParaRPr lang="nl-NL" sz="29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857356" y="1916660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Om het infectiegevaar te beperken.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1857356" y="2786058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Om de slokdarm te openen.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1857356" y="3571876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dirty="0">
                <a:solidFill>
                  <a:srgbClr val="FF0000"/>
                </a:solidFill>
              </a:rPr>
              <a:t>Dan kan er geen voedsel, speeksel of drank in de luchtpijp komen.</a:t>
            </a:r>
          </a:p>
        </p:txBody>
      </p:sp>
      <p:sp>
        <p:nvSpPr>
          <p:cNvPr id="11" name="Actieknop: Verder of Volgende 10">
            <a:hlinkClick r:id="" action="ppaction://hlinkshowjump?jump=nextslide" highlightClick="1"/>
          </p:cNvPr>
          <p:cNvSpPr/>
          <p:nvPr/>
        </p:nvSpPr>
        <p:spPr>
          <a:xfrm>
            <a:off x="1428728" y="3643314"/>
            <a:ext cx="428628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Actieknop: Verder of Volgende 11">
            <a:hlinkClick r:id="rId2" action="ppaction://hlinksldjump" highlightClick="1"/>
          </p:cNvPr>
          <p:cNvSpPr/>
          <p:nvPr/>
        </p:nvSpPr>
        <p:spPr>
          <a:xfrm>
            <a:off x="1428728" y="2786058"/>
            <a:ext cx="428628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Actieknop: Verder of Volgende 12">
            <a:hlinkClick r:id="rId2" action="ppaction://hlinksldjump" highlightClick="1"/>
          </p:cNvPr>
          <p:cNvSpPr/>
          <p:nvPr/>
        </p:nvSpPr>
        <p:spPr>
          <a:xfrm>
            <a:off x="1428728" y="1928802"/>
            <a:ext cx="428628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Rechthoek 13"/>
          <p:cNvSpPr/>
          <p:nvPr/>
        </p:nvSpPr>
        <p:spPr>
          <a:xfrm rot="20509795">
            <a:off x="7431483" y="3571127"/>
            <a:ext cx="14829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nl-NL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JUIST</a:t>
            </a:r>
            <a:r>
              <a:rPr lang="nl-NL" sz="40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!</a:t>
            </a:r>
          </a:p>
        </p:txBody>
      </p:sp>
      <p:sp>
        <p:nvSpPr>
          <p:cNvPr id="15" name="Actieknop: Verder of Volgende 14">
            <a:hlinkClick r:id="" action="ppaction://hlinkshowjump?jump=nextslide" highlightClick="1"/>
          </p:cNvPr>
          <p:cNvSpPr/>
          <p:nvPr/>
        </p:nvSpPr>
        <p:spPr>
          <a:xfrm>
            <a:off x="2285984" y="4572008"/>
            <a:ext cx="4000528" cy="642942"/>
          </a:xfrm>
          <a:prstGeom prst="actionButtonForwardNext">
            <a:avLst/>
          </a:prstGeom>
          <a:solidFill>
            <a:schemeClr val="accent1">
              <a:alpha val="7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000" dirty="0"/>
              <a:t>Naar de volgende vraag.</a:t>
            </a:r>
          </a:p>
        </p:txBody>
      </p:sp>
    </p:spTree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285720" y="714356"/>
            <a:ext cx="8572560" cy="9848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nl-NL" sz="29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Vraag 5: Waar gaat de lucht uit je longen naar het bloed?</a:t>
            </a:r>
            <a:endParaRPr lang="nl-NL" sz="29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857356" y="1916660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Aan het strottenhoofd.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1857356" y="2786058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In de longblaasjes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1857356" y="3571876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In de neusholte</a:t>
            </a:r>
          </a:p>
        </p:txBody>
      </p:sp>
      <p:sp>
        <p:nvSpPr>
          <p:cNvPr id="11" name="Actieknop: Verder of Volgende 10">
            <a:hlinkClick r:id="" action="ppaction://hlinkshowjump?jump=nextslide" highlightClick="1"/>
          </p:cNvPr>
          <p:cNvSpPr/>
          <p:nvPr/>
        </p:nvSpPr>
        <p:spPr>
          <a:xfrm>
            <a:off x="1428728" y="2786058"/>
            <a:ext cx="428628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Actieknop: Verder of Volgende 11">
            <a:hlinkClick r:id="rId2" action="ppaction://hlinksldjump" highlightClick="1"/>
          </p:cNvPr>
          <p:cNvSpPr/>
          <p:nvPr/>
        </p:nvSpPr>
        <p:spPr>
          <a:xfrm>
            <a:off x="1428728" y="3571876"/>
            <a:ext cx="428628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Actieknop: Verder of Volgende 12">
            <a:hlinkClick r:id="rId2" action="ppaction://hlinksldjump" highlightClick="1"/>
          </p:cNvPr>
          <p:cNvSpPr/>
          <p:nvPr/>
        </p:nvSpPr>
        <p:spPr>
          <a:xfrm>
            <a:off x="1428728" y="1928802"/>
            <a:ext cx="428628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3794" name="Picture 2" descr="http://users.telenet.be/hetmenselijklichaam/gaswisseling%20in%20de%20longen%20thinkques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2357430"/>
            <a:ext cx="3810000" cy="37814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285720" y="714356"/>
            <a:ext cx="8572560" cy="9848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nl-NL" sz="29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Vraag 5: Waar gaat de lucht uit je longen naar het bloed?</a:t>
            </a:r>
            <a:endParaRPr lang="nl-NL" sz="29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857356" y="1916660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Aan het strottenhoofd.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1857356" y="2786058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In de longblaasjes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1857356" y="3571876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In de neusholte</a:t>
            </a:r>
          </a:p>
        </p:txBody>
      </p:sp>
      <p:sp>
        <p:nvSpPr>
          <p:cNvPr id="11" name="Actieknop: Verder of Volgende 10">
            <a:hlinkClick r:id="" action="ppaction://hlinkshowjump?jump=nextslide" highlightClick="1"/>
          </p:cNvPr>
          <p:cNvSpPr/>
          <p:nvPr/>
        </p:nvSpPr>
        <p:spPr>
          <a:xfrm>
            <a:off x="1428728" y="2786058"/>
            <a:ext cx="428628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Actieknop: Verder of Volgende 11">
            <a:hlinkClick r:id="rId2" action="ppaction://hlinksldjump" highlightClick="1"/>
          </p:cNvPr>
          <p:cNvSpPr/>
          <p:nvPr/>
        </p:nvSpPr>
        <p:spPr>
          <a:xfrm>
            <a:off x="1428728" y="3571876"/>
            <a:ext cx="428628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Actieknop: Verder of Volgende 12">
            <a:hlinkClick r:id="rId2" action="ppaction://hlinksldjump" highlightClick="1"/>
          </p:cNvPr>
          <p:cNvSpPr/>
          <p:nvPr/>
        </p:nvSpPr>
        <p:spPr>
          <a:xfrm>
            <a:off x="1428728" y="1928802"/>
            <a:ext cx="428628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Rechthoek 13"/>
          <p:cNvSpPr/>
          <p:nvPr/>
        </p:nvSpPr>
        <p:spPr>
          <a:xfrm rot="20509795">
            <a:off x="3645268" y="2499557"/>
            <a:ext cx="14829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nl-NL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JUIST</a:t>
            </a:r>
            <a:r>
              <a:rPr lang="nl-NL" sz="40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!</a:t>
            </a:r>
          </a:p>
        </p:txBody>
      </p:sp>
      <p:sp>
        <p:nvSpPr>
          <p:cNvPr id="15" name="Actieknop: Verder of Volgende 14">
            <a:hlinkClick r:id="" action="ppaction://hlinkshowjump?jump=nextslide" highlightClick="1"/>
          </p:cNvPr>
          <p:cNvSpPr/>
          <p:nvPr/>
        </p:nvSpPr>
        <p:spPr>
          <a:xfrm>
            <a:off x="2285984" y="4572008"/>
            <a:ext cx="4000528" cy="642942"/>
          </a:xfrm>
          <a:prstGeom prst="actionButtonForwardNext">
            <a:avLst/>
          </a:prstGeom>
          <a:solidFill>
            <a:schemeClr val="accent1">
              <a:alpha val="7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000" dirty="0"/>
              <a:t>Naar de volgende vraag.</a:t>
            </a:r>
          </a:p>
        </p:txBody>
      </p:sp>
    </p:spTree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users.telenet.be/hetmenselijklichaam/gaswisseling%20in%20de%20longen%20thinkque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2285992"/>
            <a:ext cx="3810000" cy="3781425"/>
          </a:xfrm>
          <a:prstGeom prst="rect">
            <a:avLst/>
          </a:prstGeom>
          <a:noFill/>
        </p:spPr>
      </p:pic>
      <p:sp>
        <p:nvSpPr>
          <p:cNvPr id="5" name="Rechthoek 4"/>
          <p:cNvSpPr/>
          <p:nvPr/>
        </p:nvSpPr>
        <p:spPr>
          <a:xfrm>
            <a:off x="285720" y="714356"/>
            <a:ext cx="8572560" cy="143116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nl-NL" sz="29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Vraag 6: In de longblaasjes gaat de zuurstof uit de lucht naar je bloed.</a:t>
            </a:r>
            <a:br>
              <a:rPr lang="nl-NL" sz="29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nl-NL" sz="29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Wat komt er dan in de plaats?</a:t>
            </a:r>
            <a:endParaRPr lang="nl-NL" sz="29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857356" y="2404584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De afvalstoffen zoals koolstofdioxide, uit je bloed, gaan naar je longen om uitgeademd te worden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1857356" y="3273982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niets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1857356" y="4059800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Gebruikte zuurstof gaat naar je </a:t>
            </a:r>
          </a:p>
          <a:p>
            <a:r>
              <a:rPr lang="nl-BE" dirty="0"/>
              <a:t>longen om uitgeademd te worden</a:t>
            </a:r>
          </a:p>
        </p:txBody>
      </p:sp>
      <p:sp>
        <p:nvSpPr>
          <p:cNvPr id="11" name="Actieknop: Verder of Volgende 10">
            <a:hlinkClick r:id="" action="ppaction://hlinkshowjump?jump=nextslide" highlightClick="1"/>
          </p:cNvPr>
          <p:cNvSpPr/>
          <p:nvPr/>
        </p:nvSpPr>
        <p:spPr>
          <a:xfrm>
            <a:off x="1428728" y="2428868"/>
            <a:ext cx="428628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Actieknop: Verder of Volgende 11">
            <a:hlinkClick r:id="rId3" action="ppaction://hlinksldjump" highlightClick="1"/>
          </p:cNvPr>
          <p:cNvSpPr/>
          <p:nvPr/>
        </p:nvSpPr>
        <p:spPr>
          <a:xfrm>
            <a:off x="1428728" y="4059800"/>
            <a:ext cx="428628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Actieknop: Verder of Volgende 12">
            <a:hlinkClick r:id="rId3" action="ppaction://hlinksldjump" highlightClick="1"/>
          </p:cNvPr>
          <p:cNvSpPr/>
          <p:nvPr/>
        </p:nvSpPr>
        <p:spPr>
          <a:xfrm>
            <a:off x="1428728" y="3286124"/>
            <a:ext cx="428628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285720" y="714356"/>
            <a:ext cx="8572560" cy="143116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nl-NL" sz="29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Vraag 6: In de longblaasjes gaat de zuurstof uit de lucht naar je bloed.</a:t>
            </a:r>
            <a:br>
              <a:rPr lang="nl-NL" sz="29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nl-NL" sz="29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Wat komt er dan in de plaats?</a:t>
            </a:r>
            <a:endParaRPr lang="nl-NL" sz="29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857356" y="2404584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De afvalstoffen zoals koolstofdioxide, uit je bloed, gaan naar je longen om uitgeademd te worden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1857356" y="3273982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niets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1857356" y="4059800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Gebruikte zuurstof gaat naar je </a:t>
            </a:r>
          </a:p>
          <a:p>
            <a:r>
              <a:rPr lang="nl-BE" dirty="0"/>
              <a:t>longen om uitgeademd te worden</a:t>
            </a:r>
          </a:p>
        </p:txBody>
      </p:sp>
      <p:sp>
        <p:nvSpPr>
          <p:cNvPr id="11" name="Actieknop: Verder of Volgende 10">
            <a:hlinkClick r:id="" action="ppaction://hlinkshowjump?jump=nextslide" highlightClick="1"/>
          </p:cNvPr>
          <p:cNvSpPr/>
          <p:nvPr/>
        </p:nvSpPr>
        <p:spPr>
          <a:xfrm>
            <a:off x="1428728" y="2428868"/>
            <a:ext cx="428628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Actieknop: Verder of Volgende 11">
            <a:hlinkClick r:id="rId2" action="ppaction://hlinksldjump" highlightClick="1"/>
          </p:cNvPr>
          <p:cNvSpPr/>
          <p:nvPr/>
        </p:nvSpPr>
        <p:spPr>
          <a:xfrm>
            <a:off x="1428728" y="4059800"/>
            <a:ext cx="428628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Actieknop: Verder of Volgende 12">
            <a:hlinkClick r:id="rId2" action="ppaction://hlinksldjump" highlightClick="1"/>
          </p:cNvPr>
          <p:cNvSpPr/>
          <p:nvPr/>
        </p:nvSpPr>
        <p:spPr>
          <a:xfrm>
            <a:off x="1428728" y="3286124"/>
            <a:ext cx="428628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Rechthoek 13"/>
          <p:cNvSpPr/>
          <p:nvPr/>
        </p:nvSpPr>
        <p:spPr>
          <a:xfrm rot="20509795">
            <a:off x="6502789" y="2785309"/>
            <a:ext cx="14829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nl-NL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JUIST</a:t>
            </a:r>
            <a:r>
              <a:rPr lang="nl-NL" sz="40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!</a:t>
            </a:r>
          </a:p>
        </p:txBody>
      </p:sp>
      <p:sp>
        <p:nvSpPr>
          <p:cNvPr id="15" name="Actieknop: Verder of Volgende 14">
            <a:hlinkClick r:id="" action="ppaction://hlinkshowjump?jump=nextslide" highlightClick="1"/>
          </p:cNvPr>
          <p:cNvSpPr/>
          <p:nvPr/>
        </p:nvSpPr>
        <p:spPr>
          <a:xfrm>
            <a:off x="2285984" y="5143512"/>
            <a:ext cx="4000528" cy="642942"/>
          </a:xfrm>
          <a:prstGeom prst="actionButtonForwardNext">
            <a:avLst/>
          </a:prstGeom>
          <a:solidFill>
            <a:schemeClr val="accent1">
              <a:alpha val="7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000" dirty="0"/>
              <a:t>Naar de volgende vraag.</a:t>
            </a:r>
          </a:p>
        </p:txBody>
      </p:sp>
    </p:spTree>
  </p:cSld>
  <p:clrMapOvr>
    <a:masterClrMapping/>
  </p:clrMapOvr>
  <p:transition advClick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285720" y="714356"/>
            <a:ext cx="8572560" cy="5386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nl-NL" sz="29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Vraag 7: Wat ademen we in?</a:t>
            </a:r>
            <a:endParaRPr lang="nl-NL" sz="29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714480" y="3282735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Lucht, met veel verschillende gassen in. Vooral veel zuurstof en weinig koolstofdioxide.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1643042" y="2484775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Zuivere zuurstof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1714480" y="1639661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Lucht, met veel verschillende gassen in. Vooral veel koolstofdioxide en weinig zuurstof</a:t>
            </a:r>
          </a:p>
        </p:txBody>
      </p:sp>
      <p:sp>
        <p:nvSpPr>
          <p:cNvPr id="11" name="Actieknop: Verder of Volgende 10">
            <a:hlinkClick r:id="" action="ppaction://hlinkshowjump?jump=nextslide" highlightClick="1"/>
          </p:cNvPr>
          <p:cNvSpPr/>
          <p:nvPr/>
        </p:nvSpPr>
        <p:spPr>
          <a:xfrm>
            <a:off x="1214414" y="3354173"/>
            <a:ext cx="428628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Actieknop: Verder of Volgende 11">
            <a:hlinkClick r:id="rId2" action="ppaction://hlinksldjump" highlightClick="1"/>
          </p:cNvPr>
          <p:cNvSpPr/>
          <p:nvPr/>
        </p:nvSpPr>
        <p:spPr>
          <a:xfrm>
            <a:off x="1214414" y="1711099"/>
            <a:ext cx="428628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Actieknop: Verder of Volgende 12">
            <a:hlinkClick r:id="rId2" action="ppaction://hlinksldjump" highlightClick="1"/>
          </p:cNvPr>
          <p:cNvSpPr/>
          <p:nvPr/>
        </p:nvSpPr>
        <p:spPr>
          <a:xfrm>
            <a:off x="1214414" y="2496917"/>
            <a:ext cx="428628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5122" name="Picture 2" descr="http://users.telenet.be/hetmenselijklichaam/inhal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3643314"/>
            <a:ext cx="3328880" cy="300037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285720" y="714356"/>
            <a:ext cx="8572560" cy="5386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nl-NL" sz="29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Vraag 7: Wat ademen we in?</a:t>
            </a:r>
            <a:endParaRPr lang="nl-NL" sz="29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714480" y="3282735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Lucht, met veel verschillende gassen in. Vooral veel zuurstof en weinig koolstofdioxide.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1643042" y="2484775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Zuivere zuurstof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1714480" y="1639661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Lucht, met veel verschillende gassen in. Vooral veel koolstofdioxide en weinig zuurstof</a:t>
            </a:r>
          </a:p>
        </p:txBody>
      </p:sp>
      <p:sp>
        <p:nvSpPr>
          <p:cNvPr id="11" name="Actieknop: Verder of Volgende 10">
            <a:hlinkClick r:id="" action="ppaction://hlinkshowjump?jump=nextslide" highlightClick="1"/>
          </p:cNvPr>
          <p:cNvSpPr/>
          <p:nvPr/>
        </p:nvSpPr>
        <p:spPr>
          <a:xfrm>
            <a:off x="1214414" y="3354173"/>
            <a:ext cx="428628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Actieknop: Verder of Volgende 11">
            <a:hlinkClick r:id="rId2" action="ppaction://hlinksldjump" highlightClick="1"/>
          </p:cNvPr>
          <p:cNvSpPr/>
          <p:nvPr/>
        </p:nvSpPr>
        <p:spPr>
          <a:xfrm>
            <a:off x="1214414" y="1711099"/>
            <a:ext cx="428628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Actieknop: Verder of Volgende 12">
            <a:hlinkClick r:id="rId2" action="ppaction://hlinksldjump" highlightClick="1"/>
          </p:cNvPr>
          <p:cNvSpPr/>
          <p:nvPr/>
        </p:nvSpPr>
        <p:spPr>
          <a:xfrm>
            <a:off x="1214414" y="2496917"/>
            <a:ext cx="428628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Rechthoek 13"/>
          <p:cNvSpPr/>
          <p:nvPr/>
        </p:nvSpPr>
        <p:spPr>
          <a:xfrm rot="20509795">
            <a:off x="7145731" y="3428250"/>
            <a:ext cx="14829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nl-NL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JUIST</a:t>
            </a:r>
            <a:r>
              <a:rPr lang="nl-NL" sz="40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!</a:t>
            </a:r>
          </a:p>
        </p:txBody>
      </p:sp>
      <p:sp>
        <p:nvSpPr>
          <p:cNvPr id="15" name="Actieknop: Verder of Volgende 14">
            <a:hlinkClick r:id="" action="ppaction://hlinkshowjump?jump=nextslide" highlightClick="1"/>
          </p:cNvPr>
          <p:cNvSpPr/>
          <p:nvPr/>
        </p:nvSpPr>
        <p:spPr>
          <a:xfrm>
            <a:off x="2285984" y="5143512"/>
            <a:ext cx="4000528" cy="642942"/>
          </a:xfrm>
          <a:prstGeom prst="actionButtonForwardNext">
            <a:avLst/>
          </a:prstGeom>
          <a:solidFill>
            <a:schemeClr val="accent1">
              <a:alpha val="7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000" dirty="0"/>
              <a:t>Naar de volgende vraag.</a:t>
            </a:r>
          </a:p>
        </p:txBody>
      </p:sp>
    </p:spTree>
  </p:cSld>
  <p:clrMapOvr>
    <a:masterClrMapping/>
  </p:clrMapOvr>
  <p:transition advClick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straightfromthedoc.com/50226711/bad_breat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429000"/>
            <a:ext cx="3286148" cy="3286148"/>
          </a:xfrm>
          <a:prstGeom prst="rect">
            <a:avLst/>
          </a:prstGeom>
          <a:noFill/>
        </p:spPr>
      </p:pic>
      <p:sp>
        <p:nvSpPr>
          <p:cNvPr id="5" name="Rechthoek 4"/>
          <p:cNvSpPr/>
          <p:nvPr/>
        </p:nvSpPr>
        <p:spPr>
          <a:xfrm>
            <a:off x="285720" y="714356"/>
            <a:ext cx="8572560" cy="5386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nl-NL" sz="29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Vraag 8: Wat ademen we uit?</a:t>
            </a:r>
            <a:endParaRPr lang="nl-NL" sz="29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714480" y="3282735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Lucht, met veel verschillende gassen in. Vooral veel zuurstof en weinig koolstofdioxide.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1785918" y="1714488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Zuivere koolstofdioxide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1714480" y="2357430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Lucht, met veel verschillende gassen in. Vooral veel koolstofdioxide en weinig zuurstof</a:t>
            </a:r>
          </a:p>
        </p:txBody>
      </p:sp>
      <p:sp>
        <p:nvSpPr>
          <p:cNvPr id="11" name="Actieknop: Verder of Volgende 10">
            <a:hlinkClick r:id="" action="ppaction://hlinkshowjump?jump=nextslide" highlightClick="1"/>
          </p:cNvPr>
          <p:cNvSpPr/>
          <p:nvPr/>
        </p:nvSpPr>
        <p:spPr>
          <a:xfrm>
            <a:off x="1214414" y="2500306"/>
            <a:ext cx="428628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Actieknop: Verder of Volgende 11">
            <a:hlinkClick r:id="rId3" action="ppaction://hlinksldjump" highlightClick="1"/>
          </p:cNvPr>
          <p:cNvSpPr/>
          <p:nvPr/>
        </p:nvSpPr>
        <p:spPr>
          <a:xfrm>
            <a:off x="1214414" y="1711099"/>
            <a:ext cx="428628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Actieknop: Verder of Volgende 12">
            <a:hlinkClick r:id="rId3" action="ppaction://hlinksldjump" highlightClick="1"/>
          </p:cNvPr>
          <p:cNvSpPr/>
          <p:nvPr/>
        </p:nvSpPr>
        <p:spPr>
          <a:xfrm>
            <a:off x="1214414" y="3357562"/>
            <a:ext cx="428628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  <p:transition advClick="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285720" y="714356"/>
            <a:ext cx="8572560" cy="5386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nl-NL" sz="29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Vraag 8: Wat ademen we uit?</a:t>
            </a:r>
            <a:endParaRPr lang="nl-NL" sz="29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714480" y="3282735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Lucht, met veel verschillende gassen in. Vooral veel zuurstof en weinig koolstofdioxide.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1785918" y="1714488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Zuivere koolstofdioxide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1714480" y="2357430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Lucht, met veel verschillende gassen in. Vooral veel koolstofdioxide en weinig zuurstof</a:t>
            </a:r>
          </a:p>
        </p:txBody>
      </p:sp>
      <p:sp>
        <p:nvSpPr>
          <p:cNvPr id="11" name="Actieknop: Verder of Volgende 10">
            <a:hlinkClick r:id="" action="ppaction://hlinkshowjump?jump=nextslide" highlightClick="1"/>
          </p:cNvPr>
          <p:cNvSpPr/>
          <p:nvPr/>
        </p:nvSpPr>
        <p:spPr>
          <a:xfrm>
            <a:off x="1214414" y="2500306"/>
            <a:ext cx="428628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Actieknop: Verder of Volgende 11">
            <a:hlinkClick r:id="rId2" action="ppaction://hlinksldjump" highlightClick="1"/>
          </p:cNvPr>
          <p:cNvSpPr/>
          <p:nvPr/>
        </p:nvSpPr>
        <p:spPr>
          <a:xfrm>
            <a:off x="1214414" y="1711099"/>
            <a:ext cx="428628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Actieknop: Verder of Volgende 12">
            <a:hlinkClick r:id="rId2" action="ppaction://hlinksldjump" highlightClick="1"/>
          </p:cNvPr>
          <p:cNvSpPr/>
          <p:nvPr/>
        </p:nvSpPr>
        <p:spPr>
          <a:xfrm>
            <a:off x="1214414" y="3357562"/>
            <a:ext cx="428628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Rechthoek 13"/>
          <p:cNvSpPr/>
          <p:nvPr/>
        </p:nvSpPr>
        <p:spPr>
          <a:xfrm rot="20509795">
            <a:off x="6431350" y="2285242"/>
            <a:ext cx="14829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nl-NL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JUIST</a:t>
            </a:r>
            <a:r>
              <a:rPr lang="nl-NL" sz="40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!</a:t>
            </a:r>
          </a:p>
        </p:txBody>
      </p:sp>
      <p:sp>
        <p:nvSpPr>
          <p:cNvPr id="15" name="Actieknop: Verder of Volgende 14">
            <a:hlinkClick r:id="" action="ppaction://hlinkshowjump?jump=nextslide" highlightClick="1"/>
          </p:cNvPr>
          <p:cNvSpPr/>
          <p:nvPr/>
        </p:nvSpPr>
        <p:spPr>
          <a:xfrm>
            <a:off x="1785918" y="5143512"/>
            <a:ext cx="5214974" cy="642942"/>
          </a:xfrm>
          <a:prstGeom prst="actionButtonForwardNext">
            <a:avLst/>
          </a:prstGeom>
          <a:solidFill>
            <a:schemeClr val="accent1">
              <a:alpha val="7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000" dirty="0"/>
              <a:t>Naar de volgende pagina.</a:t>
            </a:r>
          </a:p>
        </p:txBody>
      </p:sp>
    </p:spTree>
  </p:cSld>
  <p:clrMapOvr>
    <a:masterClrMapping/>
  </p:clrMapOvr>
  <p:transition advClick="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http://www.corver-fysiotherapie.nl/Images/ademhaling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357298"/>
            <a:ext cx="3143272" cy="4037479"/>
          </a:xfrm>
          <a:prstGeom prst="rect">
            <a:avLst/>
          </a:prstGeom>
          <a:noFill/>
        </p:spPr>
      </p:pic>
      <p:sp>
        <p:nvSpPr>
          <p:cNvPr id="17" name="Rechthoek 16"/>
          <p:cNvSpPr/>
          <p:nvPr/>
        </p:nvSpPr>
        <p:spPr>
          <a:xfrm>
            <a:off x="1142976" y="357166"/>
            <a:ext cx="690663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THE END!</a:t>
            </a:r>
          </a:p>
        </p:txBody>
      </p:sp>
      <p:sp>
        <p:nvSpPr>
          <p:cNvPr id="18" name="Actieknop: Aangepast 17">
            <a:hlinkClick r:id="" action="ppaction://hlinkshowjump?jump=endshow" highlightClick="1"/>
          </p:cNvPr>
          <p:cNvSpPr/>
          <p:nvPr/>
        </p:nvSpPr>
        <p:spPr>
          <a:xfrm>
            <a:off x="6572264" y="5500702"/>
            <a:ext cx="2143140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5000" dirty="0"/>
              <a:t>STOP</a:t>
            </a:r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ep 12"/>
          <p:cNvGrpSpPr/>
          <p:nvPr/>
        </p:nvGrpSpPr>
        <p:grpSpPr>
          <a:xfrm>
            <a:off x="1643042" y="928671"/>
            <a:ext cx="5804801" cy="5857915"/>
            <a:chOff x="1643042" y="642918"/>
            <a:chExt cx="5804801" cy="5857915"/>
          </a:xfrm>
        </p:grpSpPr>
        <p:pic>
          <p:nvPicPr>
            <p:cNvPr id="13313" name="Picture 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43042" y="642918"/>
              <a:ext cx="5804801" cy="58579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Rechthoek 7"/>
            <p:cNvSpPr/>
            <p:nvPr/>
          </p:nvSpPr>
          <p:spPr>
            <a:xfrm>
              <a:off x="1714480" y="1714488"/>
              <a:ext cx="1071570" cy="1428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sp>
        <p:nvSpPr>
          <p:cNvPr id="5" name="Actieknop: Verder of Volgende 4">
            <a:hlinkClick r:id="rId3" action="ppaction://hlinksldjump" highlightClick="1"/>
          </p:cNvPr>
          <p:cNvSpPr/>
          <p:nvPr/>
        </p:nvSpPr>
        <p:spPr>
          <a:xfrm>
            <a:off x="1357290" y="1428737"/>
            <a:ext cx="357190" cy="285752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Actieknop: Verder of Volgende 5">
            <a:hlinkClick r:id="rId3" action="ppaction://hlinksldjump" highlightClick="1"/>
          </p:cNvPr>
          <p:cNvSpPr/>
          <p:nvPr/>
        </p:nvSpPr>
        <p:spPr>
          <a:xfrm>
            <a:off x="2571736" y="1857365"/>
            <a:ext cx="357190" cy="285752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Actieknop: Verder of Volgende 6">
            <a:hlinkClick r:id="rId3" action="ppaction://hlinksldjump" highlightClick="1"/>
          </p:cNvPr>
          <p:cNvSpPr/>
          <p:nvPr/>
        </p:nvSpPr>
        <p:spPr>
          <a:xfrm>
            <a:off x="1357290" y="2071679"/>
            <a:ext cx="357190" cy="285752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Actieknop: Verder of Volgende 10">
            <a:hlinkClick r:id="rId3" action="ppaction://hlinksldjump" highlightClick="1"/>
          </p:cNvPr>
          <p:cNvSpPr/>
          <p:nvPr/>
        </p:nvSpPr>
        <p:spPr>
          <a:xfrm>
            <a:off x="2571736" y="2357431"/>
            <a:ext cx="357190" cy="285752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Rechthoek 11"/>
          <p:cNvSpPr/>
          <p:nvPr/>
        </p:nvSpPr>
        <p:spPr>
          <a:xfrm>
            <a:off x="1491288" y="2473673"/>
            <a:ext cx="1071570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Actieknop: Verder of Volgende 13">
            <a:hlinkClick r:id="rId3" action="ppaction://hlinksldjump" highlightClick="1"/>
          </p:cNvPr>
          <p:cNvSpPr/>
          <p:nvPr/>
        </p:nvSpPr>
        <p:spPr>
          <a:xfrm>
            <a:off x="1357290" y="2786059"/>
            <a:ext cx="357190" cy="285752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Actieknop: Verder of Volgende 14">
            <a:hlinkClick r:id="rId3" action="ppaction://hlinksldjump" highlightClick="1"/>
          </p:cNvPr>
          <p:cNvSpPr/>
          <p:nvPr/>
        </p:nvSpPr>
        <p:spPr>
          <a:xfrm>
            <a:off x="1357290" y="3286125"/>
            <a:ext cx="357190" cy="285752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Actieknop: Verder of Volgende 15">
            <a:hlinkClick r:id="rId3" action="ppaction://hlinksldjump" highlightClick="1"/>
          </p:cNvPr>
          <p:cNvSpPr/>
          <p:nvPr/>
        </p:nvSpPr>
        <p:spPr>
          <a:xfrm>
            <a:off x="1357290" y="3786191"/>
            <a:ext cx="357190" cy="285752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Actieknop: Verder of Volgende 16">
            <a:hlinkClick r:id="" action="ppaction://hlinkshowjump?jump=nextslide" highlightClick="1"/>
          </p:cNvPr>
          <p:cNvSpPr/>
          <p:nvPr/>
        </p:nvSpPr>
        <p:spPr>
          <a:xfrm>
            <a:off x="1357290" y="4572009"/>
            <a:ext cx="357190" cy="285752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8" name="Actieknop: Verder of Volgende 17">
            <a:hlinkClick r:id="rId3" action="ppaction://hlinksldjump" highlightClick="1"/>
          </p:cNvPr>
          <p:cNvSpPr/>
          <p:nvPr/>
        </p:nvSpPr>
        <p:spPr>
          <a:xfrm>
            <a:off x="1357290" y="5072075"/>
            <a:ext cx="357190" cy="285752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" name="Tekstvak 18"/>
          <p:cNvSpPr txBox="1"/>
          <p:nvPr/>
        </p:nvSpPr>
        <p:spPr>
          <a:xfrm>
            <a:off x="2214546" y="357166"/>
            <a:ext cx="3812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>
                <a:solidFill>
                  <a:srgbClr val="0070C0"/>
                </a:solidFill>
                <a:latin typeface="Comic Sans MS" pitchFamily="66" charset="0"/>
              </a:rPr>
              <a:t>1. Klik op het knopje van de LONG</a:t>
            </a:r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2"/>
          <p:cNvGrpSpPr/>
          <p:nvPr/>
        </p:nvGrpSpPr>
        <p:grpSpPr>
          <a:xfrm>
            <a:off x="1643042" y="928671"/>
            <a:ext cx="5804801" cy="5857915"/>
            <a:chOff x="1643042" y="642918"/>
            <a:chExt cx="5804801" cy="5857915"/>
          </a:xfrm>
        </p:grpSpPr>
        <p:pic>
          <p:nvPicPr>
            <p:cNvPr id="13313" name="Picture 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43042" y="642918"/>
              <a:ext cx="5804801" cy="58579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Rechthoek 7"/>
            <p:cNvSpPr/>
            <p:nvPr/>
          </p:nvSpPr>
          <p:spPr>
            <a:xfrm>
              <a:off x="1714480" y="1714488"/>
              <a:ext cx="1071570" cy="1428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sp>
        <p:nvSpPr>
          <p:cNvPr id="5" name="Actieknop: Verder of Volgende 4">
            <a:hlinkClick r:id="rId3" action="ppaction://hlinksldjump" highlightClick="1"/>
          </p:cNvPr>
          <p:cNvSpPr/>
          <p:nvPr/>
        </p:nvSpPr>
        <p:spPr>
          <a:xfrm>
            <a:off x="1357290" y="1428737"/>
            <a:ext cx="357190" cy="285752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Actieknop: Verder of Volgende 5">
            <a:hlinkClick r:id="" action="ppaction://hlinkshowjump?jump=nextslide" highlightClick="1"/>
          </p:cNvPr>
          <p:cNvSpPr/>
          <p:nvPr/>
        </p:nvSpPr>
        <p:spPr>
          <a:xfrm>
            <a:off x="2571736" y="1857365"/>
            <a:ext cx="357190" cy="285752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Actieknop: Verder of Volgende 6">
            <a:hlinkClick r:id="rId3" action="ppaction://hlinksldjump" highlightClick="1"/>
          </p:cNvPr>
          <p:cNvSpPr/>
          <p:nvPr/>
        </p:nvSpPr>
        <p:spPr>
          <a:xfrm>
            <a:off x="1357290" y="2071679"/>
            <a:ext cx="357190" cy="285752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Actieknop: Verder of Volgende 10">
            <a:hlinkClick r:id="rId3" action="ppaction://hlinksldjump" highlightClick="1"/>
          </p:cNvPr>
          <p:cNvSpPr/>
          <p:nvPr/>
        </p:nvSpPr>
        <p:spPr>
          <a:xfrm>
            <a:off x="2571736" y="2357431"/>
            <a:ext cx="357190" cy="285752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Rechthoek 11"/>
          <p:cNvSpPr/>
          <p:nvPr/>
        </p:nvSpPr>
        <p:spPr>
          <a:xfrm>
            <a:off x="1491288" y="2473673"/>
            <a:ext cx="1071570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Actieknop: Verder of Volgende 13">
            <a:hlinkClick r:id="rId3" action="ppaction://hlinksldjump" highlightClick="1"/>
          </p:cNvPr>
          <p:cNvSpPr/>
          <p:nvPr/>
        </p:nvSpPr>
        <p:spPr>
          <a:xfrm>
            <a:off x="1357290" y="2786059"/>
            <a:ext cx="357190" cy="285752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Actieknop: Verder of Volgende 14">
            <a:hlinkClick r:id="rId3" action="ppaction://hlinksldjump" highlightClick="1"/>
          </p:cNvPr>
          <p:cNvSpPr/>
          <p:nvPr/>
        </p:nvSpPr>
        <p:spPr>
          <a:xfrm>
            <a:off x="1357290" y="3286125"/>
            <a:ext cx="357190" cy="285752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Actieknop: Verder of Volgende 15">
            <a:hlinkClick r:id="rId3" action="ppaction://hlinksldjump" highlightClick="1"/>
          </p:cNvPr>
          <p:cNvSpPr/>
          <p:nvPr/>
        </p:nvSpPr>
        <p:spPr>
          <a:xfrm>
            <a:off x="1357290" y="3786191"/>
            <a:ext cx="357190" cy="285752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8" name="Actieknop: Verder of Volgende 17">
            <a:hlinkClick r:id="rId3" action="ppaction://hlinksldjump" highlightClick="1"/>
          </p:cNvPr>
          <p:cNvSpPr/>
          <p:nvPr/>
        </p:nvSpPr>
        <p:spPr>
          <a:xfrm>
            <a:off x="1357290" y="5072075"/>
            <a:ext cx="357190" cy="285752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" name="Tekstvak 18"/>
          <p:cNvSpPr txBox="1"/>
          <p:nvPr/>
        </p:nvSpPr>
        <p:spPr>
          <a:xfrm>
            <a:off x="2214546" y="357166"/>
            <a:ext cx="4725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>
                <a:solidFill>
                  <a:srgbClr val="0070C0"/>
                </a:solidFill>
                <a:latin typeface="Comic Sans MS" pitchFamily="66" charset="0"/>
              </a:rPr>
              <a:t>2. Klik op het knopje van de MONDHOLTE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1071538" y="4572008"/>
            <a:ext cx="724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LONG</a:t>
            </a:r>
          </a:p>
        </p:txBody>
      </p:sp>
      <p:sp>
        <p:nvSpPr>
          <p:cNvPr id="21" name="Rechthoek 20"/>
          <p:cNvSpPr/>
          <p:nvPr/>
        </p:nvSpPr>
        <p:spPr>
          <a:xfrm rot="20509795">
            <a:off x="359122" y="356416"/>
            <a:ext cx="14829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nl-NL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JUIST</a:t>
            </a:r>
            <a:r>
              <a:rPr lang="nl-NL" sz="40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!</a:t>
            </a:r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2"/>
          <p:cNvGrpSpPr/>
          <p:nvPr/>
        </p:nvGrpSpPr>
        <p:grpSpPr>
          <a:xfrm>
            <a:off x="1643042" y="928671"/>
            <a:ext cx="5804801" cy="5857915"/>
            <a:chOff x="1643042" y="642918"/>
            <a:chExt cx="5804801" cy="5857915"/>
          </a:xfrm>
        </p:grpSpPr>
        <p:pic>
          <p:nvPicPr>
            <p:cNvPr id="13313" name="Picture 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43042" y="642918"/>
              <a:ext cx="5804801" cy="58579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Rechthoek 7"/>
            <p:cNvSpPr/>
            <p:nvPr/>
          </p:nvSpPr>
          <p:spPr>
            <a:xfrm>
              <a:off x="1714480" y="1714488"/>
              <a:ext cx="1071570" cy="1428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sp>
        <p:nvSpPr>
          <p:cNvPr id="5" name="Actieknop: Verder of Volgende 4">
            <a:hlinkClick r:id="" action="ppaction://hlinkshowjump?jump=nextslide" highlightClick="1"/>
          </p:cNvPr>
          <p:cNvSpPr/>
          <p:nvPr/>
        </p:nvSpPr>
        <p:spPr>
          <a:xfrm>
            <a:off x="1357290" y="1428737"/>
            <a:ext cx="357190" cy="285752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Actieknop: Verder of Volgende 6">
            <a:hlinkClick r:id="rId3" action="ppaction://hlinksldjump" highlightClick="1"/>
          </p:cNvPr>
          <p:cNvSpPr/>
          <p:nvPr/>
        </p:nvSpPr>
        <p:spPr>
          <a:xfrm>
            <a:off x="1357290" y="2071679"/>
            <a:ext cx="357190" cy="285752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Actieknop: Verder of Volgende 10">
            <a:hlinkClick r:id="rId3" action="ppaction://hlinksldjump" highlightClick="1"/>
          </p:cNvPr>
          <p:cNvSpPr/>
          <p:nvPr/>
        </p:nvSpPr>
        <p:spPr>
          <a:xfrm>
            <a:off x="2571736" y="2357431"/>
            <a:ext cx="357190" cy="285752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Rechthoek 11"/>
          <p:cNvSpPr/>
          <p:nvPr/>
        </p:nvSpPr>
        <p:spPr>
          <a:xfrm>
            <a:off x="1491288" y="2473673"/>
            <a:ext cx="1071570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Actieknop: Verder of Volgende 13">
            <a:hlinkClick r:id="rId3" action="ppaction://hlinksldjump" highlightClick="1"/>
          </p:cNvPr>
          <p:cNvSpPr/>
          <p:nvPr/>
        </p:nvSpPr>
        <p:spPr>
          <a:xfrm>
            <a:off x="1357290" y="2786059"/>
            <a:ext cx="357190" cy="285752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Actieknop: Verder of Volgende 14">
            <a:hlinkClick r:id="rId3" action="ppaction://hlinksldjump" highlightClick="1"/>
          </p:cNvPr>
          <p:cNvSpPr/>
          <p:nvPr/>
        </p:nvSpPr>
        <p:spPr>
          <a:xfrm>
            <a:off x="1357290" y="3286125"/>
            <a:ext cx="357190" cy="285752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Actieknop: Verder of Volgende 15">
            <a:hlinkClick r:id="rId3" action="ppaction://hlinksldjump" highlightClick="1"/>
          </p:cNvPr>
          <p:cNvSpPr/>
          <p:nvPr/>
        </p:nvSpPr>
        <p:spPr>
          <a:xfrm>
            <a:off x="1357290" y="3786191"/>
            <a:ext cx="357190" cy="285752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8" name="Actieknop: Verder of Volgende 17">
            <a:hlinkClick r:id="rId3" action="ppaction://hlinksldjump" highlightClick="1"/>
          </p:cNvPr>
          <p:cNvSpPr/>
          <p:nvPr/>
        </p:nvSpPr>
        <p:spPr>
          <a:xfrm>
            <a:off x="1357290" y="5072075"/>
            <a:ext cx="357190" cy="285752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" name="Tekstvak 18"/>
          <p:cNvSpPr txBox="1"/>
          <p:nvPr/>
        </p:nvSpPr>
        <p:spPr>
          <a:xfrm>
            <a:off x="2214546" y="357166"/>
            <a:ext cx="4645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>
                <a:solidFill>
                  <a:srgbClr val="0070C0"/>
                </a:solidFill>
                <a:latin typeface="Comic Sans MS" pitchFamily="66" charset="0"/>
              </a:rPr>
              <a:t>3. Klik op het knopje van de NEUSHOLTE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1071538" y="4572008"/>
            <a:ext cx="724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LONG</a:t>
            </a:r>
          </a:p>
        </p:txBody>
      </p:sp>
      <p:sp>
        <p:nvSpPr>
          <p:cNvPr id="17" name="Rechthoek 16"/>
          <p:cNvSpPr/>
          <p:nvPr/>
        </p:nvSpPr>
        <p:spPr>
          <a:xfrm rot="20509795">
            <a:off x="359122" y="356416"/>
            <a:ext cx="14829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nl-NL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JUIST</a:t>
            </a:r>
            <a:r>
              <a:rPr lang="nl-NL" sz="40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!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2143108" y="1785926"/>
            <a:ext cx="1427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MONDHOLTE</a:t>
            </a:r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2"/>
          <p:cNvGrpSpPr/>
          <p:nvPr/>
        </p:nvGrpSpPr>
        <p:grpSpPr>
          <a:xfrm>
            <a:off x="1643042" y="928671"/>
            <a:ext cx="5804801" cy="5857915"/>
            <a:chOff x="1643042" y="642918"/>
            <a:chExt cx="5804801" cy="5857915"/>
          </a:xfrm>
        </p:grpSpPr>
        <p:pic>
          <p:nvPicPr>
            <p:cNvPr id="13313" name="Picture 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43042" y="642918"/>
              <a:ext cx="5804801" cy="58579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Rechthoek 7"/>
            <p:cNvSpPr/>
            <p:nvPr/>
          </p:nvSpPr>
          <p:spPr>
            <a:xfrm>
              <a:off x="1714480" y="1714488"/>
              <a:ext cx="1071570" cy="1428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sp>
        <p:nvSpPr>
          <p:cNvPr id="7" name="Actieknop: Verder of Volgende 6">
            <a:hlinkClick r:id="rId3" action="ppaction://hlinksldjump" highlightClick="1"/>
          </p:cNvPr>
          <p:cNvSpPr/>
          <p:nvPr/>
        </p:nvSpPr>
        <p:spPr>
          <a:xfrm>
            <a:off x="1357290" y="2071679"/>
            <a:ext cx="357190" cy="285752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Actieknop: Verder of Volgende 10">
            <a:hlinkClick r:id="rId3" action="ppaction://hlinksldjump" highlightClick="1"/>
          </p:cNvPr>
          <p:cNvSpPr/>
          <p:nvPr/>
        </p:nvSpPr>
        <p:spPr>
          <a:xfrm>
            <a:off x="2571736" y="2357431"/>
            <a:ext cx="357190" cy="285752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Rechthoek 11"/>
          <p:cNvSpPr/>
          <p:nvPr/>
        </p:nvSpPr>
        <p:spPr>
          <a:xfrm>
            <a:off x="1491288" y="2473673"/>
            <a:ext cx="1071570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Actieknop: Verder of Volgende 13">
            <a:hlinkClick r:id="" action="ppaction://hlinkshowjump?jump=nextslide" highlightClick="1"/>
          </p:cNvPr>
          <p:cNvSpPr/>
          <p:nvPr/>
        </p:nvSpPr>
        <p:spPr>
          <a:xfrm>
            <a:off x="1357290" y="2786059"/>
            <a:ext cx="357190" cy="285752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Actieknop: Verder of Volgende 14">
            <a:hlinkClick r:id="rId3" action="ppaction://hlinksldjump" highlightClick="1"/>
          </p:cNvPr>
          <p:cNvSpPr/>
          <p:nvPr/>
        </p:nvSpPr>
        <p:spPr>
          <a:xfrm>
            <a:off x="1357290" y="3286125"/>
            <a:ext cx="357190" cy="285752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Actieknop: Verder of Volgende 15">
            <a:hlinkClick r:id="rId3" action="ppaction://hlinksldjump" highlightClick="1"/>
          </p:cNvPr>
          <p:cNvSpPr/>
          <p:nvPr/>
        </p:nvSpPr>
        <p:spPr>
          <a:xfrm>
            <a:off x="1357290" y="3786191"/>
            <a:ext cx="357190" cy="285752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8" name="Actieknop: Verder of Volgende 17">
            <a:hlinkClick r:id="rId3" action="ppaction://hlinksldjump" highlightClick="1"/>
          </p:cNvPr>
          <p:cNvSpPr/>
          <p:nvPr/>
        </p:nvSpPr>
        <p:spPr>
          <a:xfrm>
            <a:off x="1357290" y="5072075"/>
            <a:ext cx="357190" cy="285752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" name="Tekstvak 18"/>
          <p:cNvSpPr txBox="1"/>
          <p:nvPr/>
        </p:nvSpPr>
        <p:spPr>
          <a:xfrm>
            <a:off x="2214546" y="357166"/>
            <a:ext cx="5444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>
                <a:solidFill>
                  <a:srgbClr val="0070C0"/>
                </a:solidFill>
                <a:latin typeface="Comic Sans MS" pitchFamily="66" charset="0"/>
              </a:rPr>
              <a:t>4. Klik op het knopje van het STROTTENHOOFD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1071538" y="4572008"/>
            <a:ext cx="724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LONG</a:t>
            </a:r>
          </a:p>
        </p:txBody>
      </p:sp>
      <p:sp>
        <p:nvSpPr>
          <p:cNvPr id="17" name="Rechthoek 16"/>
          <p:cNvSpPr/>
          <p:nvPr/>
        </p:nvSpPr>
        <p:spPr>
          <a:xfrm rot="20509795">
            <a:off x="359122" y="356416"/>
            <a:ext cx="14829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nl-NL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JUIST</a:t>
            </a:r>
            <a:r>
              <a:rPr lang="nl-NL" sz="40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!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2143108" y="1785926"/>
            <a:ext cx="1427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MONDHOLTE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428596" y="1357298"/>
            <a:ext cx="1301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NEUSHOLTE</a:t>
            </a:r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2"/>
          <p:cNvGrpSpPr/>
          <p:nvPr/>
        </p:nvGrpSpPr>
        <p:grpSpPr>
          <a:xfrm>
            <a:off x="1643042" y="928671"/>
            <a:ext cx="5804801" cy="5857915"/>
            <a:chOff x="1643042" y="642918"/>
            <a:chExt cx="5804801" cy="5857915"/>
          </a:xfrm>
        </p:grpSpPr>
        <p:pic>
          <p:nvPicPr>
            <p:cNvPr id="13313" name="Picture 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43042" y="642918"/>
              <a:ext cx="5804801" cy="58579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Rechthoek 7"/>
            <p:cNvSpPr/>
            <p:nvPr/>
          </p:nvSpPr>
          <p:spPr>
            <a:xfrm>
              <a:off x="1714480" y="1714488"/>
              <a:ext cx="1071570" cy="1428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sp>
        <p:nvSpPr>
          <p:cNvPr id="7" name="Actieknop: Verder of Volgende 6">
            <a:hlinkClick r:id="rId3" action="ppaction://hlinksldjump" highlightClick="1"/>
          </p:cNvPr>
          <p:cNvSpPr/>
          <p:nvPr/>
        </p:nvSpPr>
        <p:spPr>
          <a:xfrm>
            <a:off x="1357290" y="2071679"/>
            <a:ext cx="357190" cy="285752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Actieknop: Verder of Volgende 10">
            <a:hlinkClick r:id="" action="ppaction://hlinkshowjump?jump=nextslide" highlightClick="1"/>
          </p:cNvPr>
          <p:cNvSpPr/>
          <p:nvPr/>
        </p:nvSpPr>
        <p:spPr>
          <a:xfrm>
            <a:off x="2571736" y="2357431"/>
            <a:ext cx="357190" cy="285752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Rechthoek 11"/>
          <p:cNvSpPr/>
          <p:nvPr/>
        </p:nvSpPr>
        <p:spPr>
          <a:xfrm>
            <a:off x="1491288" y="2473673"/>
            <a:ext cx="1071570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Actieknop: Verder of Volgende 14">
            <a:hlinkClick r:id="rId3" action="ppaction://hlinksldjump" highlightClick="1"/>
          </p:cNvPr>
          <p:cNvSpPr/>
          <p:nvPr/>
        </p:nvSpPr>
        <p:spPr>
          <a:xfrm>
            <a:off x="1357290" y="3286125"/>
            <a:ext cx="357190" cy="285752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Actieknop: Verder of Volgende 15">
            <a:hlinkClick r:id="rId3" action="ppaction://hlinksldjump" highlightClick="1"/>
          </p:cNvPr>
          <p:cNvSpPr/>
          <p:nvPr/>
        </p:nvSpPr>
        <p:spPr>
          <a:xfrm>
            <a:off x="1357290" y="3786191"/>
            <a:ext cx="357190" cy="285752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8" name="Actieknop: Verder of Volgende 17">
            <a:hlinkClick r:id="rId3" action="ppaction://hlinksldjump" highlightClick="1"/>
          </p:cNvPr>
          <p:cNvSpPr/>
          <p:nvPr/>
        </p:nvSpPr>
        <p:spPr>
          <a:xfrm>
            <a:off x="1357290" y="5072075"/>
            <a:ext cx="357190" cy="285752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" name="Tekstvak 18"/>
          <p:cNvSpPr txBox="1"/>
          <p:nvPr/>
        </p:nvSpPr>
        <p:spPr>
          <a:xfrm>
            <a:off x="2214546" y="357166"/>
            <a:ext cx="4935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>
                <a:solidFill>
                  <a:srgbClr val="0070C0"/>
                </a:solidFill>
                <a:latin typeface="Comic Sans MS" pitchFamily="66" charset="0"/>
              </a:rPr>
              <a:t>5. Klik op het knopje van het STROTKLEPJE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1071538" y="4572008"/>
            <a:ext cx="724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LONG</a:t>
            </a:r>
          </a:p>
        </p:txBody>
      </p:sp>
      <p:sp>
        <p:nvSpPr>
          <p:cNvPr id="17" name="Rechthoek 16"/>
          <p:cNvSpPr/>
          <p:nvPr/>
        </p:nvSpPr>
        <p:spPr>
          <a:xfrm rot="20509795">
            <a:off x="359122" y="356416"/>
            <a:ext cx="14829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nl-NL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JUIST</a:t>
            </a:r>
            <a:r>
              <a:rPr lang="nl-NL" sz="40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!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2143108" y="1785926"/>
            <a:ext cx="1427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MONDHOLTE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428596" y="1357298"/>
            <a:ext cx="1301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NEUSHOLTE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285720" y="2714620"/>
            <a:ext cx="18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STROTTENHOOFD</a:t>
            </a:r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2"/>
          <p:cNvGrpSpPr/>
          <p:nvPr/>
        </p:nvGrpSpPr>
        <p:grpSpPr>
          <a:xfrm>
            <a:off x="1643042" y="928671"/>
            <a:ext cx="5804801" cy="5857915"/>
            <a:chOff x="1643042" y="642918"/>
            <a:chExt cx="5804801" cy="5857915"/>
          </a:xfrm>
        </p:grpSpPr>
        <p:pic>
          <p:nvPicPr>
            <p:cNvPr id="13313" name="Picture 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43042" y="642918"/>
              <a:ext cx="5804801" cy="58579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Rechthoek 7"/>
            <p:cNvSpPr/>
            <p:nvPr/>
          </p:nvSpPr>
          <p:spPr>
            <a:xfrm>
              <a:off x="1714480" y="1714488"/>
              <a:ext cx="1071570" cy="1428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sp>
        <p:nvSpPr>
          <p:cNvPr id="7" name="Actieknop: Verder of Volgende 6">
            <a:hlinkClick r:id="" action="ppaction://hlinkshowjump?jump=nextslide" highlightClick="1"/>
          </p:cNvPr>
          <p:cNvSpPr/>
          <p:nvPr/>
        </p:nvSpPr>
        <p:spPr>
          <a:xfrm>
            <a:off x="1357290" y="2071679"/>
            <a:ext cx="357190" cy="285752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Rechthoek 11"/>
          <p:cNvSpPr/>
          <p:nvPr/>
        </p:nvSpPr>
        <p:spPr>
          <a:xfrm>
            <a:off x="1491288" y="2473673"/>
            <a:ext cx="1071570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Actieknop: Verder of Volgende 14">
            <a:hlinkClick r:id="rId3" action="ppaction://hlinksldjump" highlightClick="1"/>
          </p:cNvPr>
          <p:cNvSpPr/>
          <p:nvPr/>
        </p:nvSpPr>
        <p:spPr>
          <a:xfrm>
            <a:off x="1357290" y="3286125"/>
            <a:ext cx="357190" cy="285752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Actieknop: Verder of Volgende 15">
            <a:hlinkClick r:id="rId3" action="ppaction://hlinksldjump" highlightClick="1"/>
          </p:cNvPr>
          <p:cNvSpPr/>
          <p:nvPr/>
        </p:nvSpPr>
        <p:spPr>
          <a:xfrm>
            <a:off x="1357290" y="3786191"/>
            <a:ext cx="357190" cy="285752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8" name="Actieknop: Verder of Volgende 17">
            <a:hlinkClick r:id="rId3" action="ppaction://hlinksldjump" highlightClick="1"/>
          </p:cNvPr>
          <p:cNvSpPr/>
          <p:nvPr/>
        </p:nvSpPr>
        <p:spPr>
          <a:xfrm>
            <a:off x="1357290" y="5072075"/>
            <a:ext cx="357190" cy="285752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" name="Tekstvak 18"/>
          <p:cNvSpPr txBox="1"/>
          <p:nvPr/>
        </p:nvSpPr>
        <p:spPr>
          <a:xfrm>
            <a:off x="2214546" y="357166"/>
            <a:ext cx="4543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>
                <a:solidFill>
                  <a:srgbClr val="0070C0"/>
                </a:solidFill>
                <a:latin typeface="Comic Sans MS" pitchFamily="66" charset="0"/>
              </a:rPr>
              <a:t>6. Klik op het knopje van de KEELHOLTE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1071538" y="4572008"/>
            <a:ext cx="724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LONG</a:t>
            </a:r>
          </a:p>
        </p:txBody>
      </p:sp>
      <p:sp>
        <p:nvSpPr>
          <p:cNvPr id="17" name="Rechthoek 16"/>
          <p:cNvSpPr/>
          <p:nvPr/>
        </p:nvSpPr>
        <p:spPr>
          <a:xfrm rot="20509795">
            <a:off x="359122" y="356416"/>
            <a:ext cx="14829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nl-NL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JUIST</a:t>
            </a:r>
            <a:r>
              <a:rPr lang="nl-NL" sz="40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!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2143108" y="1785926"/>
            <a:ext cx="1427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MONDHOLTE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428596" y="1357298"/>
            <a:ext cx="1301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NEUSHOLTE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285720" y="2714620"/>
            <a:ext cx="18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STROTTENHOOFD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2071670" y="2357430"/>
            <a:ext cx="1401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STROTKLEPJE</a:t>
            </a:r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2"/>
          <p:cNvGrpSpPr/>
          <p:nvPr/>
        </p:nvGrpSpPr>
        <p:grpSpPr>
          <a:xfrm>
            <a:off x="1643042" y="928671"/>
            <a:ext cx="5804801" cy="5857915"/>
            <a:chOff x="1643042" y="642918"/>
            <a:chExt cx="5804801" cy="5857915"/>
          </a:xfrm>
        </p:grpSpPr>
        <p:pic>
          <p:nvPicPr>
            <p:cNvPr id="13313" name="Picture 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43042" y="642918"/>
              <a:ext cx="5804801" cy="58579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Rechthoek 7"/>
            <p:cNvSpPr/>
            <p:nvPr/>
          </p:nvSpPr>
          <p:spPr>
            <a:xfrm>
              <a:off x="1714480" y="1714488"/>
              <a:ext cx="1071570" cy="1428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sp>
        <p:nvSpPr>
          <p:cNvPr id="12" name="Rechthoek 11"/>
          <p:cNvSpPr/>
          <p:nvPr/>
        </p:nvSpPr>
        <p:spPr>
          <a:xfrm>
            <a:off x="1491288" y="2473673"/>
            <a:ext cx="1071570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Actieknop: Verder of Volgende 14">
            <a:hlinkClick r:id="" action="ppaction://hlinkshowjump?jump=nextslide" highlightClick="1"/>
          </p:cNvPr>
          <p:cNvSpPr/>
          <p:nvPr/>
        </p:nvSpPr>
        <p:spPr>
          <a:xfrm>
            <a:off x="1357290" y="3286125"/>
            <a:ext cx="357190" cy="285752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Actieknop: Verder of Volgende 15">
            <a:hlinkClick r:id="rId3" action="ppaction://hlinksldjump" highlightClick="1"/>
          </p:cNvPr>
          <p:cNvSpPr/>
          <p:nvPr/>
        </p:nvSpPr>
        <p:spPr>
          <a:xfrm>
            <a:off x="1357290" y="3786191"/>
            <a:ext cx="357190" cy="285752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8" name="Actieknop: Verder of Volgende 17">
            <a:hlinkClick r:id="rId3" action="ppaction://hlinksldjump" highlightClick="1"/>
          </p:cNvPr>
          <p:cNvSpPr/>
          <p:nvPr/>
        </p:nvSpPr>
        <p:spPr>
          <a:xfrm>
            <a:off x="1357290" y="5072075"/>
            <a:ext cx="357190" cy="285752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" name="Tekstvak 18"/>
          <p:cNvSpPr txBox="1"/>
          <p:nvPr/>
        </p:nvSpPr>
        <p:spPr>
          <a:xfrm>
            <a:off x="2214546" y="357166"/>
            <a:ext cx="4488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>
                <a:solidFill>
                  <a:srgbClr val="0070C0"/>
                </a:solidFill>
                <a:latin typeface="Comic Sans MS" pitchFamily="66" charset="0"/>
              </a:rPr>
              <a:t>7. Klik op het knopje van de LUCHTPIJP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1071538" y="4572008"/>
            <a:ext cx="724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LONG</a:t>
            </a:r>
          </a:p>
        </p:txBody>
      </p:sp>
      <p:sp>
        <p:nvSpPr>
          <p:cNvPr id="17" name="Rechthoek 16"/>
          <p:cNvSpPr/>
          <p:nvPr/>
        </p:nvSpPr>
        <p:spPr>
          <a:xfrm rot="20509795">
            <a:off x="359122" y="356416"/>
            <a:ext cx="14829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nl-NL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JUIST</a:t>
            </a:r>
            <a:r>
              <a:rPr lang="nl-NL" sz="40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!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2143108" y="1785926"/>
            <a:ext cx="1427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MONDHOLTE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428596" y="1357298"/>
            <a:ext cx="1301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NEUSHOLTE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285720" y="2714620"/>
            <a:ext cx="18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STROTTENHOOFD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2071670" y="2357430"/>
            <a:ext cx="1401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STROTKLEPJE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628430" y="2071678"/>
            <a:ext cx="1228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KEELHOLTE</a:t>
            </a:r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830</Words>
  <Application>Microsoft Office PowerPoint</Application>
  <PresentationFormat>Diavoorstelling (4:3)</PresentationFormat>
  <Paragraphs>160</Paragraphs>
  <Slides>29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29</vt:i4>
      </vt:variant>
    </vt:vector>
  </HeadingPairs>
  <TitlesOfParts>
    <vt:vector size="33" baseType="lpstr">
      <vt:lpstr>Arial</vt:lpstr>
      <vt:lpstr>Calibri</vt:lpstr>
      <vt:lpstr>Comic Sans MS</vt:lpstr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Thuis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Tine Willems</dc:creator>
  <cp:lastModifiedBy>Gizi Thielemans</cp:lastModifiedBy>
  <cp:revision>13</cp:revision>
  <dcterms:created xsi:type="dcterms:W3CDTF">2008-12-16T15:04:47Z</dcterms:created>
  <dcterms:modified xsi:type="dcterms:W3CDTF">2023-12-10T14:24:36Z</dcterms:modified>
</cp:coreProperties>
</file>